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embeddedFontLst>
    <p:embeddedFont>
      <p:font typeface="Libre Baskerville" panose="020B0604020202020204" charset="0"/>
      <p:regular r:id="rId19"/>
      <p:bold r:id="rId20"/>
      <p:italic r:id="rId21"/>
    </p:embeddedFont>
    <p:embeddedFont>
      <p:font typeface="Roboto" panose="020B0604020202020204" charset="0"/>
      <p:regular r:id="rId22"/>
      <p:bold r:id="rId23"/>
      <p:italic r:id="rId24"/>
      <p:boldItalic r:id="rId25"/>
    </p:embeddedFont>
    <p:embeddedFont>
      <p:font typeface="Roboto Light" panose="020B060402020202020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c757b9aa6f_0_2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c757b9aa6f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c757b9aa6f_1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c757b9aa6f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c757b9aa6f_0_1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c757b9aa6f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8a1f552b24_0_7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8a1f552b24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8a1f552b24_0_19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8a1f552b24_0_1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8a1f552b24_0_13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8a1f552b24_0_1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c757b9aa6f_0_1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c757b9aa6f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966b42add8_4_1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966b42add8_4_1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8a1f552b24_0_1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8a1f552b24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c757b9aa6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c757b9aa6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8a1f552b24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8a1f552b2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c757b9aa6f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c757b9aa6f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8a1f552b24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8a1f552b24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c757b9aa6f_0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c757b9aa6f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c757b9aa6f_0_2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c757b9aa6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s://www.freepik.com/" TargetMode="External"/><Relationship Id="rId5" Type="http://schemas.openxmlformats.org/officeDocument/2006/relationships/hyperlink" Target="https://www.flaticon.com/" TargetMode="External"/><Relationship Id="rId4" Type="http://schemas.openxmlformats.org/officeDocument/2006/relationships/hyperlink" Target="https://slidesgo.com/" TargetMode="Externa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pic>
        <p:nvPicPr>
          <p:cNvPr id="10" name="Google Shape;10;p2"/>
          <p:cNvPicPr preferRelativeResize="0"/>
          <p:nvPr/>
        </p:nvPicPr>
        <p:blipFill>
          <a:blip r:embed="rId3">
            <a:alphaModFix amt="55000"/>
          </a:blip>
          <a:stretch>
            <a:fillRect/>
          </a:stretch>
        </p:blipFill>
        <p:spPr>
          <a:xfrm>
            <a:off x="-3" y="0"/>
            <a:ext cx="3227225" cy="3330400"/>
          </a:xfrm>
          <a:prstGeom prst="rect">
            <a:avLst/>
          </a:prstGeom>
          <a:noFill/>
          <a:ln>
            <a:noFill/>
          </a:ln>
        </p:spPr>
      </p:pic>
      <p:sp>
        <p:nvSpPr>
          <p:cNvPr id="11" name="Google Shape;11;p2"/>
          <p:cNvSpPr txBox="1">
            <a:spLocks noGrp="1"/>
          </p:cNvSpPr>
          <p:nvPr>
            <p:ph type="ctrTitle"/>
          </p:nvPr>
        </p:nvSpPr>
        <p:spPr>
          <a:xfrm>
            <a:off x="4228725" y="1288138"/>
            <a:ext cx="4200900" cy="1850700"/>
          </a:xfrm>
          <a:prstGeom prst="rect">
            <a:avLst/>
          </a:prstGeom>
        </p:spPr>
        <p:txBody>
          <a:bodyPr spcFirstLastPara="1" wrap="square" lIns="91425" tIns="91425" rIns="91425" bIns="91425" anchor="ctr" anchorCtr="0">
            <a:noAutofit/>
          </a:bodyPr>
          <a:lstStyle>
            <a:lvl1pPr lvl="0" algn="r">
              <a:spcBef>
                <a:spcPts val="0"/>
              </a:spcBef>
              <a:spcAft>
                <a:spcPts val="0"/>
              </a:spcAft>
              <a:buSzPts val="4800"/>
              <a:buNone/>
              <a:defRPr sz="6100">
                <a:latin typeface="Libre Baskerville"/>
                <a:ea typeface="Libre Baskerville"/>
                <a:cs typeface="Libre Baskerville"/>
                <a:sym typeface="Libre Baskervill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5562775" y="3062763"/>
            <a:ext cx="2867100" cy="792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2"/>
              </a:buClr>
              <a:buSzPts val="1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2"/>
        </a:solidFill>
        <a:effectLst/>
      </p:bgPr>
    </p:bg>
    <p:spTree>
      <p:nvGrpSpPr>
        <p:cNvPr id="1" name="Shape 57"/>
        <p:cNvGrpSpPr/>
        <p:nvPr/>
      </p:nvGrpSpPr>
      <p:grpSpPr>
        <a:xfrm>
          <a:off x="0" y="0"/>
          <a:ext cx="0" cy="0"/>
          <a:chOff x="0" y="0"/>
          <a:chExt cx="0" cy="0"/>
        </a:xfrm>
      </p:grpSpPr>
      <p:pic>
        <p:nvPicPr>
          <p:cNvPr id="58" name="Google Shape;58;p11"/>
          <p:cNvPicPr preferRelativeResize="0"/>
          <p:nvPr/>
        </p:nvPicPr>
        <p:blipFill>
          <a:blip r:embed="rId2">
            <a:alphaModFix amt="35000"/>
          </a:blip>
          <a:stretch>
            <a:fillRect/>
          </a:stretch>
        </p:blipFill>
        <p:spPr>
          <a:xfrm>
            <a:off x="1176338" y="1157288"/>
            <a:ext cx="6791325" cy="2828925"/>
          </a:xfrm>
          <a:prstGeom prst="rect">
            <a:avLst/>
          </a:prstGeom>
          <a:noFill/>
          <a:ln>
            <a:noFill/>
          </a:ln>
        </p:spPr>
      </p:pic>
      <p:sp>
        <p:nvSpPr>
          <p:cNvPr id="59" name="Google Shape;59;p11"/>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1"/>
          <p:cNvSpPr txBox="1">
            <a:spLocks noGrp="1"/>
          </p:cNvSpPr>
          <p:nvPr>
            <p:ph type="body" idx="1"/>
          </p:nvPr>
        </p:nvSpPr>
        <p:spPr>
          <a:xfrm>
            <a:off x="714150" y="3285213"/>
            <a:ext cx="7715700" cy="363900"/>
          </a:xfrm>
          <a:prstGeom prst="rect">
            <a:avLst/>
          </a:prstGeom>
        </p:spPr>
        <p:txBody>
          <a:bodyPr spcFirstLastPara="1" wrap="square" lIns="91425" tIns="91425" rIns="91425" bIns="91425" anchor="t" anchorCtr="0">
            <a:noAutofit/>
          </a:bodyPr>
          <a:lstStyle>
            <a:lvl1pPr marL="457200" lvl="0" indent="-342900" algn="ctr" rtl="0">
              <a:lnSpc>
                <a:spcPct val="100000"/>
              </a:lnSpc>
              <a:spcBef>
                <a:spcPts val="0"/>
              </a:spcBef>
              <a:spcAft>
                <a:spcPts val="0"/>
              </a:spcAft>
              <a:buSzPts val="1800"/>
              <a:buChar char="●"/>
              <a:defRPr sz="1700"/>
            </a:lvl1pPr>
            <a:lvl2pPr marL="914400" lvl="1" indent="-342900" algn="ctr" rtl="0">
              <a:spcBef>
                <a:spcPts val="0"/>
              </a:spcBef>
              <a:spcAft>
                <a:spcPts val="0"/>
              </a:spcAft>
              <a:buSzPts val="1800"/>
              <a:buChar char="○"/>
              <a:defRPr/>
            </a:lvl2pPr>
            <a:lvl3pPr marL="1371600" lvl="2" indent="-342900" algn="ctr" rtl="0">
              <a:spcBef>
                <a:spcPts val="1600"/>
              </a:spcBef>
              <a:spcAft>
                <a:spcPts val="0"/>
              </a:spcAft>
              <a:buSzPts val="1800"/>
              <a:buChar char="■"/>
              <a:defRPr/>
            </a:lvl3pPr>
            <a:lvl4pPr marL="1828800" lvl="3" indent="-342900" algn="ctr" rtl="0">
              <a:spcBef>
                <a:spcPts val="1600"/>
              </a:spcBef>
              <a:spcAft>
                <a:spcPts val="0"/>
              </a:spcAft>
              <a:buSzPts val="1800"/>
              <a:buChar char="●"/>
              <a:defRPr/>
            </a:lvl4pPr>
            <a:lvl5pPr marL="2286000" lvl="4" indent="-342900" algn="ctr" rtl="0">
              <a:spcBef>
                <a:spcPts val="1600"/>
              </a:spcBef>
              <a:spcAft>
                <a:spcPts val="0"/>
              </a:spcAft>
              <a:buSzPts val="1800"/>
              <a:buChar char="○"/>
              <a:defRPr/>
            </a:lvl5pPr>
            <a:lvl6pPr marL="2743200" lvl="5" indent="-342900" algn="ctr" rtl="0">
              <a:spcBef>
                <a:spcPts val="1600"/>
              </a:spcBef>
              <a:spcAft>
                <a:spcPts val="0"/>
              </a:spcAft>
              <a:buSzPts val="1800"/>
              <a:buChar char="■"/>
              <a:defRPr/>
            </a:lvl6pPr>
            <a:lvl7pPr marL="3200400" lvl="6" indent="-342900" algn="ctr" rtl="0">
              <a:spcBef>
                <a:spcPts val="1600"/>
              </a:spcBef>
              <a:spcAft>
                <a:spcPts val="0"/>
              </a:spcAft>
              <a:buSzPts val="1800"/>
              <a:buChar char="●"/>
              <a:defRPr/>
            </a:lvl7pPr>
            <a:lvl8pPr marL="3657600" lvl="7" indent="-342900" algn="ctr" rtl="0">
              <a:spcBef>
                <a:spcPts val="1600"/>
              </a:spcBef>
              <a:spcAft>
                <a:spcPts val="0"/>
              </a:spcAft>
              <a:buSzPts val="1800"/>
              <a:buChar char="○"/>
              <a:defRPr/>
            </a:lvl8pPr>
            <a:lvl9pPr marL="4114800" lvl="8" indent="-342900" algn="ctr" rtl="0">
              <a:spcBef>
                <a:spcPts val="1600"/>
              </a:spcBef>
              <a:spcAft>
                <a:spcPts val="1600"/>
              </a:spcAft>
              <a:buSzPts val="1800"/>
              <a:buChar char="■"/>
              <a:defRPr/>
            </a:lvl9pPr>
          </a:lstStyle>
          <a:p>
            <a:endParaRPr/>
          </a:p>
        </p:txBody>
      </p:sp>
      <p:sp>
        <p:nvSpPr>
          <p:cNvPr id="61" name="Google Shape;61;p11"/>
          <p:cNvSpPr txBox="1">
            <a:spLocks noGrp="1"/>
          </p:cNvSpPr>
          <p:nvPr>
            <p:ph type="title" hasCustomPrompt="1"/>
          </p:nvPr>
        </p:nvSpPr>
        <p:spPr>
          <a:xfrm>
            <a:off x="714150" y="1646788"/>
            <a:ext cx="7715700" cy="1645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9600"/>
              <a:buNone/>
              <a:defRPr sz="9600"/>
            </a:lvl1pPr>
            <a:lvl2pPr lvl="1" algn="ctr" rtl="0">
              <a:spcBef>
                <a:spcPts val="0"/>
              </a:spcBef>
              <a:spcAft>
                <a:spcPts val="0"/>
              </a:spcAft>
              <a:buClr>
                <a:schemeClr val="accent2"/>
              </a:buClr>
              <a:buSzPts val="12000"/>
              <a:buNone/>
              <a:defRPr sz="12000">
                <a:solidFill>
                  <a:schemeClr val="accent2"/>
                </a:solidFill>
              </a:defRPr>
            </a:lvl2pPr>
            <a:lvl3pPr lvl="2" algn="ctr" rtl="0">
              <a:spcBef>
                <a:spcPts val="0"/>
              </a:spcBef>
              <a:spcAft>
                <a:spcPts val="0"/>
              </a:spcAft>
              <a:buClr>
                <a:schemeClr val="accent2"/>
              </a:buClr>
              <a:buSzPts val="12000"/>
              <a:buNone/>
              <a:defRPr sz="12000">
                <a:solidFill>
                  <a:schemeClr val="accent2"/>
                </a:solidFill>
              </a:defRPr>
            </a:lvl3pPr>
            <a:lvl4pPr lvl="3" algn="ctr" rtl="0">
              <a:spcBef>
                <a:spcPts val="0"/>
              </a:spcBef>
              <a:spcAft>
                <a:spcPts val="0"/>
              </a:spcAft>
              <a:buClr>
                <a:schemeClr val="accent2"/>
              </a:buClr>
              <a:buSzPts val="12000"/>
              <a:buNone/>
              <a:defRPr sz="12000">
                <a:solidFill>
                  <a:schemeClr val="accent2"/>
                </a:solidFill>
              </a:defRPr>
            </a:lvl4pPr>
            <a:lvl5pPr lvl="4" algn="ctr" rtl="0">
              <a:spcBef>
                <a:spcPts val="0"/>
              </a:spcBef>
              <a:spcAft>
                <a:spcPts val="0"/>
              </a:spcAft>
              <a:buClr>
                <a:schemeClr val="accent2"/>
              </a:buClr>
              <a:buSzPts val="12000"/>
              <a:buNone/>
              <a:defRPr sz="12000">
                <a:solidFill>
                  <a:schemeClr val="accent2"/>
                </a:solidFill>
              </a:defRPr>
            </a:lvl5pPr>
            <a:lvl6pPr lvl="5" algn="ctr" rtl="0">
              <a:spcBef>
                <a:spcPts val="0"/>
              </a:spcBef>
              <a:spcAft>
                <a:spcPts val="0"/>
              </a:spcAft>
              <a:buClr>
                <a:schemeClr val="accent2"/>
              </a:buClr>
              <a:buSzPts val="12000"/>
              <a:buNone/>
              <a:defRPr sz="12000">
                <a:solidFill>
                  <a:schemeClr val="accent2"/>
                </a:solidFill>
              </a:defRPr>
            </a:lvl6pPr>
            <a:lvl7pPr lvl="6" algn="ctr" rtl="0">
              <a:spcBef>
                <a:spcPts val="0"/>
              </a:spcBef>
              <a:spcAft>
                <a:spcPts val="0"/>
              </a:spcAft>
              <a:buClr>
                <a:schemeClr val="accent2"/>
              </a:buClr>
              <a:buSzPts val="12000"/>
              <a:buNone/>
              <a:defRPr sz="12000">
                <a:solidFill>
                  <a:schemeClr val="accent2"/>
                </a:solidFill>
              </a:defRPr>
            </a:lvl7pPr>
            <a:lvl8pPr lvl="7" algn="ctr" rtl="0">
              <a:spcBef>
                <a:spcPts val="0"/>
              </a:spcBef>
              <a:spcAft>
                <a:spcPts val="0"/>
              </a:spcAft>
              <a:buClr>
                <a:schemeClr val="accent2"/>
              </a:buClr>
              <a:buSzPts val="12000"/>
              <a:buNone/>
              <a:defRPr sz="12000">
                <a:solidFill>
                  <a:schemeClr val="accent2"/>
                </a:solidFill>
              </a:defRPr>
            </a:lvl8pPr>
            <a:lvl9pPr lvl="8" algn="ctr" rtl="0">
              <a:spcBef>
                <a:spcPts val="0"/>
              </a:spcBef>
              <a:spcAft>
                <a:spcPts val="0"/>
              </a:spcAft>
              <a:buClr>
                <a:schemeClr val="accent2"/>
              </a:buClr>
              <a:buSzPts val="12000"/>
              <a:buNone/>
              <a:defRPr sz="12000">
                <a:solidFill>
                  <a:schemeClr val="accent2"/>
                </a:solidFill>
              </a:defRPr>
            </a:lvl9pPr>
          </a:lstStyle>
          <a:p>
            <a:r>
              <a:t>xx%</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2"/>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SECTION_TITLE_AND_DESCRIPTION_1">
    <p:bg>
      <p:bgPr>
        <a:solidFill>
          <a:schemeClr val="lt2"/>
        </a:solidFill>
        <a:effectLst/>
      </p:bgPr>
    </p:bg>
    <p:spTree>
      <p:nvGrpSpPr>
        <p:cNvPr id="1" name="Shape 63"/>
        <p:cNvGrpSpPr/>
        <p:nvPr/>
      </p:nvGrpSpPr>
      <p:grpSpPr>
        <a:xfrm>
          <a:off x="0" y="0"/>
          <a:ext cx="0" cy="0"/>
          <a:chOff x="0" y="0"/>
          <a:chExt cx="0" cy="0"/>
        </a:xfrm>
      </p:grpSpPr>
      <p:pic>
        <p:nvPicPr>
          <p:cNvPr id="64" name="Google Shape;64;p13"/>
          <p:cNvPicPr preferRelativeResize="0"/>
          <p:nvPr/>
        </p:nvPicPr>
        <p:blipFill>
          <a:blip r:embed="rId2">
            <a:alphaModFix amt="55000"/>
          </a:blip>
          <a:stretch>
            <a:fillRect/>
          </a:stretch>
        </p:blipFill>
        <p:spPr>
          <a:xfrm flipH="1">
            <a:off x="5563410" y="758425"/>
            <a:ext cx="3227225" cy="3330400"/>
          </a:xfrm>
          <a:prstGeom prst="rect">
            <a:avLst/>
          </a:prstGeom>
          <a:noFill/>
          <a:ln>
            <a:noFill/>
          </a:ln>
        </p:spPr>
      </p:pic>
      <p:sp>
        <p:nvSpPr>
          <p:cNvPr id="65" name="Google Shape;65;p13"/>
          <p:cNvSpPr txBox="1">
            <a:spLocks noGrp="1"/>
          </p:cNvSpPr>
          <p:nvPr>
            <p:ph type="title"/>
          </p:nvPr>
        </p:nvSpPr>
        <p:spPr>
          <a:xfrm>
            <a:off x="714120" y="2110294"/>
            <a:ext cx="3060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800"/>
              <a:buNone/>
              <a:defRPr sz="20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66" name="Google Shape;66;p13"/>
          <p:cNvSpPr txBox="1">
            <a:spLocks noGrp="1"/>
          </p:cNvSpPr>
          <p:nvPr>
            <p:ph type="title" idx="2"/>
          </p:nvPr>
        </p:nvSpPr>
        <p:spPr>
          <a:xfrm>
            <a:off x="714125" y="570900"/>
            <a:ext cx="5384400" cy="761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400"/>
              <a:buNone/>
              <a:defRPr sz="3000"/>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67" name="Google Shape;67;p13"/>
          <p:cNvSpPr txBox="1">
            <a:spLocks noGrp="1"/>
          </p:cNvSpPr>
          <p:nvPr>
            <p:ph type="subTitle" idx="1"/>
          </p:nvPr>
        </p:nvSpPr>
        <p:spPr>
          <a:xfrm>
            <a:off x="714125" y="2178149"/>
            <a:ext cx="2650200" cy="901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a:endParaRPr/>
          </a:p>
        </p:txBody>
      </p:sp>
      <p:sp>
        <p:nvSpPr>
          <p:cNvPr id="68" name="Google Shape;68;p13"/>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4 columns">
  <p:cSld name="SECTION_HEADER_1_2">
    <p:bg>
      <p:bgPr>
        <a:solidFill>
          <a:schemeClr val="lt2"/>
        </a:solidFill>
        <a:effectLst/>
      </p:bgPr>
    </p:bg>
    <p:spTree>
      <p:nvGrpSpPr>
        <p:cNvPr id="1" name="Shape 69"/>
        <p:cNvGrpSpPr/>
        <p:nvPr/>
      </p:nvGrpSpPr>
      <p:grpSpPr>
        <a:xfrm>
          <a:off x="0" y="0"/>
          <a:ext cx="0" cy="0"/>
          <a:chOff x="0" y="0"/>
          <a:chExt cx="0" cy="0"/>
        </a:xfrm>
      </p:grpSpPr>
      <p:pic>
        <p:nvPicPr>
          <p:cNvPr id="70" name="Google Shape;70;p14"/>
          <p:cNvPicPr preferRelativeResize="0"/>
          <p:nvPr/>
        </p:nvPicPr>
        <p:blipFill>
          <a:blip r:embed="rId2">
            <a:alphaModFix amt="75000"/>
          </a:blip>
          <a:stretch>
            <a:fillRect/>
          </a:stretch>
        </p:blipFill>
        <p:spPr>
          <a:xfrm>
            <a:off x="0" y="0"/>
            <a:ext cx="2060450" cy="1984276"/>
          </a:xfrm>
          <a:prstGeom prst="rect">
            <a:avLst/>
          </a:prstGeom>
          <a:noFill/>
          <a:ln>
            <a:noFill/>
          </a:ln>
        </p:spPr>
      </p:pic>
      <p:pic>
        <p:nvPicPr>
          <p:cNvPr id="71" name="Google Shape;71;p14"/>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sp>
        <p:nvSpPr>
          <p:cNvPr id="72" name="Google Shape;72;p14"/>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4"/>
          <p:cNvSpPr txBox="1">
            <a:spLocks noGrp="1"/>
          </p:cNvSpPr>
          <p:nvPr>
            <p:ph type="title"/>
          </p:nvPr>
        </p:nvSpPr>
        <p:spPr>
          <a:xfrm>
            <a:off x="714125" y="544231"/>
            <a:ext cx="77157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400"/>
              <a:buNone/>
              <a:defRPr sz="3000"/>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74" name="Google Shape;74;p14"/>
          <p:cNvSpPr txBox="1">
            <a:spLocks noGrp="1"/>
          </p:cNvSpPr>
          <p:nvPr>
            <p:ph type="subTitle" idx="1"/>
          </p:nvPr>
        </p:nvSpPr>
        <p:spPr>
          <a:xfrm>
            <a:off x="3685926" y="1821469"/>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75" name="Google Shape;75;p14"/>
          <p:cNvSpPr txBox="1">
            <a:spLocks noGrp="1"/>
          </p:cNvSpPr>
          <p:nvPr>
            <p:ph type="title" idx="2"/>
          </p:nvPr>
        </p:nvSpPr>
        <p:spPr>
          <a:xfrm>
            <a:off x="3739626" y="1329681"/>
            <a:ext cx="1911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000">
                <a:solidFill>
                  <a:schemeClr val="dk2"/>
                </a:solidFill>
              </a:defRPr>
            </a:lvl1pPr>
            <a:lvl2pPr lvl="1" algn="r" rtl="0">
              <a:spcBef>
                <a:spcPts val="0"/>
              </a:spcBef>
              <a:spcAft>
                <a:spcPts val="0"/>
              </a:spcAft>
              <a:buClr>
                <a:schemeClr val="lt1"/>
              </a:buClr>
              <a:buSzPts val="3600"/>
              <a:buNone/>
              <a:defRPr sz="3600">
                <a:solidFill>
                  <a:schemeClr val="lt1"/>
                </a:solidFill>
              </a:defRPr>
            </a:lvl2pPr>
            <a:lvl3pPr lvl="2" algn="r" rtl="0">
              <a:spcBef>
                <a:spcPts val="0"/>
              </a:spcBef>
              <a:spcAft>
                <a:spcPts val="0"/>
              </a:spcAft>
              <a:buClr>
                <a:schemeClr val="lt1"/>
              </a:buClr>
              <a:buSzPts val="3600"/>
              <a:buNone/>
              <a:defRPr sz="3600">
                <a:solidFill>
                  <a:schemeClr val="lt1"/>
                </a:solidFill>
              </a:defRPr>
            </a:lvl3pPr>
            <a:lvl4pPr lvl="3" algn="r" rtl="0">
              <a:spcBef>
                <a:spcPts val="0"/>
              </a:spcBef>
              <a:spcAft>
                <a:spcPts val="0"/>
              </a:spcAft>
              <a:buClr>
                <a:schemeClr val="lt1"/>
              </a:buClr>
              <a:buSzPts val="3600"/>
              <a:buNone/>
              <a:defRPr sz="3600">
                <a:solidFill>
                  <a:schemeClr val="lt1"/>
                </a:solidFill>
              </a:defRPr>
            </a:lvl4pPr>
            <a:lvl5pPr lvl="4" algn="r" rtl="0">
              <a:spcBef>
                <a:spcPts val="0"/>
              </a:spcBef>
              <a:spcAft>
                <a:spcPts val="0"/>
              </a:spcAft>
              <a:buClr>
                <a:schemeClr val="lt1"/>
              </a:buClr>
              <a:buSzPts val="3600"/>
              <a:buNone/>
              <a:defRPr sz="3600">
                <a:solidFill>
                  <a:schemeClr val="lt1"/>
                </a:solidFill>
              </a:defRPr>
            </a:lvl5pPr>
            <a:lvl6pPr lvl="5" algn="r" rtl="0">
              <a:spcBef>
                <a:spcPts val="0"/>
              </a:spcBef>
              <a:spcAft>
                <a:spcPts val="0"/>
              </a:spcAft>
              <a:buClr>
                <a:schemeClr val="lt1"/>
              </a:buClr>
              <a:buSzPts val="3600"/>
              <a:buNone/>
              <a:defRPr sz="3600">
                <a:solidFill>
                  <a:schemeClr val="lt1"/>
                </a:solidFill>
              </a:defRPr>
            </a:lvl6pPr>
            <a:lvl7pPr lvl="6" algn="r" rtl="0">
              <a:spcBef>
                <a:spcPts val="0"/>
              </a:spcBef>
              <a:spcAft>
                <a:spcPts val="0"/>
              </a:spcAft>
              <a:buClr>
                <a:schemeClr val="lt1"/>
              </a:buClr>
              <a:buSzPts val="3600"/>
              <a:buNone/>
              <a:defRPr sz="3600">
                <a:solidFill>
                  <a:schemeClr val="lt1"/>
                </a:solidFill>
              </a:defRPr>
            </a:lvl7pPr>
            <a:lvl8pPr lvl="7" algn="r" rtl="0">
              <a:spcBef>
                <a:spcPts val="0"/>
              </a:spcBef>
              <a:spcAft>
                <a:spcPts val="0"/>
              </a:spcAft>
              <a:buClr>
                <a:schemeClr val="lt1"/>
              </a:buClr>
              <a:buSzPts val="3600"/>
              <a:buNone/>
              <a:defRPr sz="3600">
                <a:solidFill>
                  <a:schemeClr val="lt1"/>
                </a:solidFill>
              </a:defRPr>
            </a:lvl8pPr>
            <a:lvl9pPr lvl="8" algn="r" rtl="0">
              <a:spcBef>
                <a:spcPts val="0"/>
              </a:spcBef>
              <a:spcAft>
                <a:spcPts val="0"/>
              </a:spcAft>
              <a:buClr>
                <a:schemeClr val="lt1"/>
              </a:buClr>
              <a:buSzPts val="3600"/>
              <a:buNone/>
              <a:defRPr sz="3600">
                <a:solidFill>
                  <a:schemeClr val="lt1"/>
                </a:solidFill>
              </a:defRPr>
            </a:lvl9pPr>
          </a:lstStyle>
          <a:p>
            <a:endParaRPr/>
          </a:p>
        </p:txBody>
      </p:sp>
      <p:sp>
        <p:nvSpPr>
          <p:cNvPr id="76" name="Google Shape;76;p14"/>
          <p:cNvSpPr txBox="1">
            <a:spLocks noGrp="1"/>
          </p:cNvSpPr>
          <p:nvPr>
            <p:ph type="subTitle" idx="3"/>
          </p:nvPr>
        </p:nvSpPr>
        <p:spPr>
          <a:xfrm>
            <a:off x="3685926" y="3752919"/>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77" name="Google Shape;77;p14"/>
          <p:cNvSpPr txBox="1">
            <a:spLocks noGrp="1"/>
          </p:cNvSpPr>
          <p:nvPr>
            <p:ph type="title" idx="4"/>
          </p:nvPr>
        </p:nvSpPr>
        <p:spPr>
          <a:xfrm>
            <a:off x="3739626" y="3257056"/>
            <a:ext cx="1911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000">
                <a:solidFill>
                  <a:schemeClr val="dk2"/>
                </a:solidFill>
              </a:defRPr>
            </a:lvl1pPr>
            <a:lvl2pPr lvl="1" algn="r" rtl="0">
              <a:spcBef>
                <a:spcPts val="0"/>
              </a:spcBef>
              <a:spcAft>
                <a:spcPts val="0"/>
              </a:spcAft>
              <a:buClr>
                <a:schemeClr val="lt1"/>
              </a:buClr>
              <a:buSzPts val="3600"/>
              <a:buNone/>
              <a:defRPr sz="3600">
                <a:solidFill>
                  <a:schemeClr val="lt1"/>
                </a:solidFill>
              </a:defRPr>
            </a:lvl2pPr>
            <a:lvl3pPr lvl="2" algn="r" rtl="0">
              <a:spcBef>
                <a:spcPts val="0"/>
              </a:spcBef>
              <a:spcAft>
                <a:spcPts val="0"/>
              </a:spcAft>
              <a:buClr>
                <a:schemeClr val="lt1"/>
              </a:buClr>
              <a:buSzPts val="3600"/>
              <a:buNone/>
              <a:defRPr sz="3600">
                <a:solidFill>
                  <a:schemeClr val="lt1"/>
                </a:solidFill>
              </a:defRPr>
            </a:lvl3pPr>
            <a:lvl4pPr lvl="3" algn="r" rtl="0">
              <a:spcBef>
                <a:spcPts val="0"/>
              </a:spcBef>
              <a:spcAft>
                <a:spcPts val="0"/>
              </a:spcAft>
              <a:buClr>
                <a:schemeClr val="lt1"/>
              </a:buClr>
              <a:buSzPts val="3600"/>
              <a:buNone/>
              <a:defRPr sz="3600">
                <a:solidFill>
                  <a:schemeClr val="lt1"/>
                </a:solidFill>
              </a:defRPr>
            </a:lvl4pPr>
            <a:lvl5pPr lvl="4" algn="r" rtl="0">
              <a:spcBef>
                <a:spcPts val="0"/>
              </a:spcBef>
              <a:spcAft>
                <a:spcPts val="0"/>
              </a:spcAft>
              <a:buClr>
                <a:schemeClr val="lt1"/>
              </a:buClr>
              <a:buSzPts val="3600"/>
              <a:buNone/>
              <a:defRPr sz="3600">
                <a:solidFill>
                  <a:schemeClr val="lt1"/>
                </a:solidFill>
              </a:defRPr>
            </a:lvl5pPr>
            <a:lvl6pPr lvl="5" algn="r" rtl="0">
              <a:spcBef>
                <a:spcPts val="0"/>
              </a:spcBef>
              <a:spcAft>
                <a:spcPts val="0"/>
              </a:spcAft>
              <a:buClr>
                <a:schemeClr val="lt1"/>
              </a:buClr>
              <a:buSzPts val="3600"/>
              <a:buNone/>
              <a:defRPr sz="3600">
                <a:solidFill>
                  <a:schemeClr val="lt1"/>
                </a:solidFill>
              </a:defRPr>
            </a:lvl6pPr>
            <a:lvl7pPr lvl="6" algn="r" rtl="0">
              <a:spcBef>
                <a:spcPts val="0"/>
              </a:spcBef>
              <a:spcAft>
                <a:spcPts val="0"/>
              </a:spcAft>
              <a:buClr>
                <a:schemeClr val="lt1"/>
              </a:buClr>
              <a:buSzPts val="3600"/>
              <a:buNone/>
              <a:defRPr sz="3600">
                <a:solidFill>
                  <a:schemeClr val="lt1"/>
                </a:solidFill>
              </a:defRPr>
            </a:lvl7pPr>
            <a:lvl8pPr lvl="7" algn="r" rtl="0">
              <a:spcBef>
                <a:spcPts val="0"/>
              </a:spcBef>
              <a:spcAft>
                <a:spcPts val="0"/>
              </a:spcAft>
              <a:buClr>
                <a:schemeClr val="lt1"/>
              </a:buClr>
              <a:buSzPts val="3600"/>
              <a:buNone/>
              <a:defRPr sz="3600">
                <a:solidFill>
                  <a:schemeClr val="lt1"/>
                </a:solidFill>
              </a:defRPr>
            </a:lvl8pPr>
            <a:lvl9pPr lvl="8" algn="r" rtl="0">
              <a:spcBef>
                <a:spcPts val="0"/>
              </a:spcBef>
              <a:spcAft>
                <a:spcPts val="0"/>
              </a:spcAft>
              <a:buClr>
                <a:schemeClr val="lt1"/>
              </a:buClr>
              <a:buSzPts val="3600"/>
              <a:buNone/>
              <a:defRPr sz="3600">
                <a:solidFill>
                  <a:schemeClr val="lt1"/>
                </a:solidFill>
              </a:defRPr>
            </a:lvl9pPr>
          </a:lstStyle>
          <a:p>
            <a:endParaRPr/>
          </a:p>
        </p:txBody>
      </p:sp>
      <p:sp>
        <p:nvSpPr>
          <p:cNvPr id="78" name="Google Shape;78;p14"/>
          <p:cNvSpPr txBox="1">
            <a:spLocks noGrp="1"/>
          </p:cNvSpPr>
          <p:nvPr>
            <p:ph type="subTitle" idx="5"/>
          </p:nvPr>
        </p:nvSpPr>
        <p:spPr>
          <a:xfrm>
            <a:off x="6132949" y="1821469"/>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79" name="Google Shape;79;p14"/>
          <p:cNvSpPr txBox="1">
            <a:spLocks noGrp="1"/>
          </p:cNvSpPr>
          <p:nvPr>
            <p:ph type="title" idx="6"/>
          </p:nvPr>
        </p:nvSpPr>
        <p:spPr>
          <a:xfrm>
            <a:off x="6186649" y="1329681"/>
            <a:ext cx="1911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0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80" name="Google Shape;80;p14"/>
          <p:cNvSpPr txBox="1">
            <a:spLocks noGrp="1"/>
          </p:cNvSpPr>
          <p:nvPr>
            <p:ph type="subTitle" idx="7"/>
          </p:nvPr>
        </p:nvSpPr>
        <p:spPr>
          <a:xfrm>
            <a:off x="6132949" y="3752919"/>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81" name="Google Shape;81;p14"/>
          <p:cNvSpPr txBox="1">
            <a:spLocks noGrp="1"/>
          </p:cNvSpPr>
          <p:nvPr>
            <p:ph type="title" idx="8"/>
          </p:nvPr>
        </p:nvSpPr>
        <p:spPr>
          <a:xfrm>
            <a:off x="6186649" y="3257056"/>
            <a:ext cx="1911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0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SECTION_HEADER_1_3">
    <p:bg>
      <p:bgPr>
        <a:solidFill>
          <a:schemeClr val="lt2"/>
        </a:solidFill>
        <a:effectLst/>
      </p:bgPr>
    </p:bg>
    <p:spTree>
      <p:nvGrpSpPr>
        <p:cNvPr id="1" name="Shape 82"/>
        <p:cNvGrpSpPr/>
        <p:nvPr/>
      </p:nvGrpSpPr>
      <p:grpSpPr>
        <a:xfrm>
          <a:off x="0" y="0"/>
          <a:ext cx="0" cy="0"/>
          <a:chOff x="0" y="0"/>
          <a:chExt cx="0" cy="0"/>
        </a:xfrm>
      </p:grpSpPr>
      <p:pic>
        <p:nvPicPr>
          <p:cNvPr id="83" name="Google Shape;83;p15"/>
          <p:cNvPicPr preferRelativeResize="0"/>
          <p:nvPr/>
        </p:nvPicPr>
        <p:blipFill>
          <a:blip r:embed="rId2">
            <a:alphaModFix amt="35000"/>
          </a:blip>
          <a:stretch>
            <a:fillRect/>
          </a:stretch>
        </p:blipFill>
        <p:spPr>
          <a:xfrm>
            <a:off x="1176338" y="1157288"/>
            <a:ext cx="6791325" cy="2828925"/>
          </a:xfrm>
          <a:prstGeom prst="rect">
            <a:avLst/>
          </a:prstGeom>
          <a:noFill/>
          <a:ln>
            <a:noFill/>
          </a:ln>
        </p:spPr>
      </p:pic>
      <p:sp>
        <p:nvSpPr>
          <p:cNvPr id="84" name="Google Shape;84;p15"/>
          <p:cNvSpPr txBox="1">
            <a:spLocks noGrp="1"/>
          </p:cNvSpPr>
          <p:nvPr>
            <p:ph type="subTitle" idx="1"/>
          </p:nvPr>
        </p:nvSpPr>
        <p:spPr>
          <a:xfrm>
            <a:off x="1660113" y="2083138"/>
            <a:ext cx="23400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85" name="Google Shape;85;p15"/>
          <p:cNvSpPr txBox="1">
            <a:spLocks noGrp="1"/>
          </p:cNvSpPr>
          <p:nvPr>
            <p:ph type="title"/>
          </p:nvPr>
        </p:nvSpPr>
        <p:spPr>
          <a:xfrm>
            <a:off x="1660127" y="1591375"/>
            <a:ext cx="2169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0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86" name="Google Shape;86;p15"/>
          <p:cNvSpPr txBox="1">
            <a:spLocks noGrp="1"/>
          </p:cNvSpPr>
          <p:nvPr>
            <p:ph type="title" idx="2" hasCustomPrompt="1"/>
          </p:nvPr>
        </p:nvSpPr>
        <p:spPr>
          <a:xfrm>
            <a:off x="820488" y="1525213"/>
            <a:ext cx="912600" cy="49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34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87" name="Google Shape;87;p15"/>
          <p:cNvSpPr txBox="1">
            <a:spLocks noGrp="1"/>
          </p:cNvSpPr>
          <p:nvPr>
            <p:ph type="subTitle" idx="3"/>
          </p:nvPr>
        </p:nvSpPr>
        <p:spPr>
          <a:xfrm>
            <a:off x="1660113" y="3785988"/>
            <a:ext cx="23400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88" name="Google Shape;88;p15"/>
          <p:cNvSpPr txBox="1">
            <a:spLocks noGrp="1"/>
          </p:cNvSpPr>
          <p:nvPr>
            <p:ph type="title" idx="4"/>
          </p:nvPr>
        </p:nvSpPr>
        <p:spPr>
          <a:xfrm>
            <a:off x="1660127" y="3290150"/>
            <a:ext cx="2169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0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89" name="Google Shape;89;p15"/>
          <p:cNvSpPr txBox="1">
            <a:spLocks noGrp="1"/>
          </p:cNvSpPr>
          <p:nvPr>
            <p:ph type="title" idx="5" hasCustomPrompt="1"/>
          </p:nvPr>
        </p:nvSpPr>
        <p:spPr>
          <a:xfrm>
            <a:off x="818688" y="3223988"/>
            <a:ext cx="914400" cy="49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34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0" name="Google Shape;90;p15"/>
          <p:cNvSpPr txBox="1">
            <a:spLocks noGrp="1"/>
          </p:cNvSpPr>
          <p:nvPr>
            <p:ph type="subTitle" idx="6"/>
          </p:nvPr>
        </p:nvSpPr>
        <p:spPr>
          <a:xfrm>
            <a:off x="5985313" y="2083138"/>
            <a:ext cx="23400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91" name="Google Shape;91;p15"/>
          <p:cNvSpPr txBox="1">
            <a:spLocks noGrp="1"/>
          </p:cNvSpPr>
          <p:nvPr>
            <p:ph type="title" idx="7"/>
          </p:nvPr>
        </p:nvSpPr>
        <p:spPr>
          <a:xfrm>
            <a:off x="5985327" y="1591375"/>
            <a:ext cx="2169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0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92" name="Google Shape;92;p15"/>
          <p:cNvSpPr txBox="1">
            <a:spLocks noGrp="1"/>
          </p:cNvSpPr>
          <p:nvPr>
            <p:ph type="title" idx="8" hasCustomPrompt="1"/>
          </p:nvPr>
        </p:nvSpPr>
        <p:spPr>
          <a:xfrm>
            <a:off x="5130913" y="1525213"/>
            <a:ext cx="914400" cy="49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34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3" name="Google Shape;93;p15"/>
          <p:cNvSpPr txBox="1">
            <a:spLocks noGrp="1"/>
          </p:cNvSpPr>
          <p:nvPr>
            <p:ph type="subTitle" idx="9"/>
          </p:nvPr>
        </p:nvSpPr>
        <p:spPr>
          <a:xfrm>
            <a:off x="5985313" y="3785988"/>
            <a:ext cx="23400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94" name="Google Shape;94;p15"/>
          <p:cNvSpPr txBox="1">
            <a:spLocks noGrp="1"/>
          </p:cNvSpPr>
          <p:nvPr>
            <p:ph type="title" idx="13"/>
          </p:nvPr>
        </p:nvSpPr>
        <p:spPr>
          <a:xfrm>
            <a:off x="5985327" y="3290150"/>
            <a:ext cx="2169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0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95" name="Google Shape;95;p15"/>
          <p:cNvSpPr txBox="1">
            <a:spLocks noGrp="1"/>
          </p:cNvSpPr>
          <p:nvPr>
            <p:ph type="title" idx="14" hasCustomPrompt="1"/>
          </p:nvPr>
        </p:nvSpPr>
        <p:spPr>
          <a:xfrm>
            <a:off x="5130913" y="3223988"/>
            <a:ext cx="914400" cy="49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34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6" name="Google Shape;96;p15"/>
          <p:cNvSpPr txBox="1">
            <a:spLocks noGrp="1"/>
          </p:cNvSpPr>
          <p:nvPr>
            <p:ph type="title" idx="15"/>
          </p:nvPr>
        </p:nvSpPr>
        <p:spPr>
          <a:xfrm>
            <a:off x="714125" y="546825"/>
            <a:ext cx="77157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400"/>
              <a:buNone/>
              <a:defRPr sz="3000" b="1">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97" name="Google Shape;97;p15"/>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3 columns">
  <p:cSld name="SECTION_HEADER_1_1_1_1">
    <p:bg>
      <p:bgPr>
        <a:solidFill>
          <a:schemeClr val="lt2"/>
        </a:solidFill>
        <a:effectLst/>
      </p:bgPr>
    </p:bg>
    <p:spTree>
      <p:nvGrpSpPr>
        <p:cNvPr id="1" name="Shape 98"/>
        <p:cNvGrpSpPr/>
        <p:nvPr/>
      </p:nvGrpSpPr>
      <p:grpSpPr>
        <a:xfrm>
          <a:off x="0" y="0"/>
          <a:ext cx="0" cy="0"/>
          <a:chOff x="0" y="0"/>
          <a:chExt cx="0" cy="0"/>
        </a:xfrm>
      </p:grpSpPr>
      <p:pic>
        <p:nvPicPr>
          <p:cNvPr id="99" name="Google Shape;99;p16"/>
          <p:cNvPicPr preferRelativeResize="0"/>
          <p:nvPr/>
        </p:nvPicPr>
        <p:blipFill>
          <a:blip r:embed="rId2">
            <a:alphaModFix amt="75000"/>
          </a:blip>
          <a:stretch>
            <a:fillRect/>
          </a:stretch>
        </p:blipFill>
        <p:spPr>
          <a:xfrm>
            <a:off x="0" y="0"/>
            <a:ext cx="2060450" cy="1984276"/>
          </a:xfrm>
          <a:prstGeom prst="rect">
            <a:avLst/>
          </a:prstGeom>
          <a:noFill/>
          <a:ln>
            <a:noFill/>
          </a:ln>
        </p:spPr>
      </p:pic>
      <p:pic>
        <p:nvPicPr>
          <p:cNvPr id="100" name="Google Shape;100;p16"/>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sp>
        <p:nvSpPr>
          <p:cNvPr id="101" name="Google Shape;101;p16"/>
          <p:cNvSpPr txBox="1">
            <a:spLocks noGrp="1"/>
          </p:cNvSpPr>
          <p:nvPr>
            <p:ph type="subTitle" idx="1"/>
          </p:nvPr>
        </p:nvSpPr>
        <p:spPr>
          <a:xfrm>
            <a:off x="624575" y="2908099"/>
            <a:ext cx="2377500" cy="714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102" name="Google Shape;102;p16"/>
          <p:cNvSpPr txBox="1">
            <a:spLocks noGrp="1"/>
          </p:cNvSpPr>
          <p:nvPr>
            <p:ph type="subTitle" idx="2"/>
          </p:nvPr>
        </p:nvSpPr>
        <p:spPr>
          <a:xfrm>
            <a:off x="6141950" y="2908099"/>
            <a:ext cx="2377500" cy="714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103" name="Google Shape;103;p16"/>
          <p:cNvSpPr txBox="1">
            <a:spLocks noGrp="1"/>
          </p:cNvSpPr>
          <p:nvPr>
            <p:ph type="subTitle" idx="3"/>
          </p:nvPr>
        </p:nvSpPr>
        <p:spPr>
          <a:xfrm>
            <a:off x="3383250" y="2908099"/>
            <a:ext cx="2377500" cy="714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104" name="Google Shape;104;p16"/>
          <p:cNvSpPr txBox="1">
            <a:spLocks noGrp="1"/>
          </p:cNvSpPr>
          <p:nvPr>
            <p:ph type="title"/>
          </p:nvPr>
        </p:nvSpPr>
        <p:spPr>
          <a:xfrm>
            <a:off x="913325" y="2472427"/>
            <a:ext cx="1800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2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05" name="Google Shape;105;p16"/>
          <p:cNvSpPr txBox="1">
            <a:spLocks noGrp="1"/>
          </p:cNvSpPr>
          <p:nvPr>
            <p:ph type="title" idx="4"/>
          </p:nvPr>
        </p:nvSpPr>
        <p:spPr>
          <a:xfrm>
            <a:off x="6430700" y="2472427"/>
            <a:ext cx="1800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2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06" name="Google Shape;106;p16"/>
          <p:cNvSpPr txBox="1">
            <a:spLocks noGrp="1"/>
          </p:cNvSpPr>
          <p:nvPr>
            <p:ph type="title" idx="5"/>
          </p:nvPr>
        </p:nvSpPr>
        <p:spPr>
          <a:xfrm>
            <a:off x="3672000" y="2472427"/>
            <a:ext cx="1800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2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07" name="Google Shape;107;p16"/>
          <p:cNvSpPr txBox="1">
            <a:spLocks noGrp="1"/>
          </p:cNvSpPr>
          <p:nvPr>
            <p:ph type="title" idx="6"/>
          </p:nvPr>
        </p:nvSpPr>
        <p:spPr>
          <a:xfrm>
            <a:off x="714125" y="544075"/>
            <a:ext cx="77157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08" name="Google Shape;108;p16"/>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4 columns 1">
  <p:cSld name="SECTION_HEADER_1_2_1">
    <p:bg>
      <p:bgPr>
        <a:solidFill>
          <a:schemeClr val="lt2"/>
        </a:solidFill>
        <a:effectLst/>
      </p:bgPr>
    </p:bg>
    <p:spTree>
      <p:nvGrpSpPr>
        <p:cNvPr id="1" name="Shape 109"/>
        <p:cNvGrpSpPr/>
        <p:nvPr/>
      </p:nvGrpSpPr>
      <p:grpSpPr>
        <a:xfrm>
          <a:off x="0" y="0"/>
          <a:ext cx="0" cy="0"/>
          <a:chOff x="0" y="0"/>
          <a:chExt cx="0" cy="0"/>
        </a:xfrm>
      </p:grpSpPr>
      <p:pic>
        <p:nvPicPr>
          <p:cNvPr id="110" name="Google Shape;110;p17"/>
          <p:cNvPicPr preferRelativeResize="0"/>
          <p:nvPr/>
        </p:nvPicPr>
        <p:blipFill>
          <a:blip r:embed="rId2">
            <a:alphaModFix amt="75000"/>
          </a:blip>
          <a:stretch>
            <a:fillRect/>
          </a:stretch>
        </p:blipFill>
        <p:spPr>
          <a:xfrm flipH="1">
            <a:off x="7083550" y="0"/>
            <a:ext cx="2060450" cy="1984276"/>
          </a:xfrm>
          <a:prstGeom prst="rect">
            <a:avLst/>
          </a:prstGeom>
          <a:noFill/>
          <a:ln>
            <a:noFill/>
          </a:ln>
        </p:spPr>
      </p:pic>
      <p:pic>
        <p:nvPicPr>
          <p:cNvPr id="111" name="Google Shape;111;p17"/>
          <p:cNvPicPr preferRelativeResize="0"/>
          <p:nvPr/>
        </p:nvPicPr>
        <p:blipFill>
          <a:blip r:embed="rId2">
            <a:alphaModFix amt="75000"/>
          </a:blip>
          <a:stretch>
            <a:fillRect/>
          </a:stretch>
        </p:blipFill>
        <p:spPr>
          <a:xfrm rot="10800000" flipH="1">
            <a:off x="0" y="3159225"/>
            <a:ext cx="2060450" cy="1984276"/>
          </a:xfrm>
          <a:prstGeom prst="rect">
            <a:avLst/>
          </a:prstGeom>
          <a:noFill/>
          <a:ln>
            <a:noFill/>
          </a:ln>
        </p:spPr>
      </p:pic>
      <p:sp>
        <p:nvSpPr>
          <p:cNvPr id="112" name="Google Shape;112;p17"/>
          <p:cNvSpPr txBox="1">
            <a:spLocks noGrp="1"/>
          </p:cNvSpPr>
          <p:nvPr>
            <p:ph type="title"/>
          </p:nvPr>
        </p:nvSpPr>
        <p:spPr>
          <a:xfrm>
            <a:off x="714125" y="546825"/>
            <a:ext cx="77157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000"/>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113" name="Google Shape;113;p17"/>
          <p:cNvSpPr txBox="1">
            <a:spLocks noGrp="1"/>
          </p:cNvSpPr>
          <p:nvPr>
            <p:ph type="subTitle" idx="1"/>
          </p:nvPr>
        </p:nvSpPr>
        <p:spPr>
          <a:xfrm>
            <a:off x="1426756" y="2043225"/>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114" name="Google Shape;114;p17"/>
          <p:cNvSpPr txBox="1">
            <a:spLocks noGrp="1"/>
          </p:cNvSpPr>
          <p:nvPr>
            <p:ph type="title" idx="2"/>
          </p:nvPr>
        </p:nvSpPr>
        <p:spPr>
          <a:xfrm>
            <a:off x="714125" y="1551450"/>
            <a:ext cx="26778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1800"/>
              <a:buNone/>
              <a:defRPr sz="2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15" name="Google Shape;115;p17"/>
          <p:cNvSpPr txBox="1">
            <a:spLocks noGrp="1"/>
          </p:cNvSpPr>
          <p:nvPr>
            <p:ph type="subTitle" idx="3"/>
          </p:nvPr>
        </p:nvSpPr>
        <p:spPr>
          <a:xfrm>
            <a:off x="1426756" y="3683563"/>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116" name="Google Shape;116;p17"/>
          <p:cNvSpPr txBox="1">
            <a:spLocks noGrp="1"/>
          </p:cNvSpPr>
          <p:nvPr>
            <p:ph type="title" idx="4"/>
          </p:nvPr>
        </p:nvSpPr>
        <p:spPr>
          <a:xfrm>
            <a:off x="714125" y="3187700"/>
            <a:ext cx="26778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1800"/>
              <a:buNone/>
              <a:defRPr sz="2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17" name="Google Shape;117;p17"/>
          <p:cNvSpPr txBox="1">
            <a:spLocks noGrp="1"/>
          </p:cNvSpPr>
          <p:nvPr>
            <p:ph type="subTitle" idx="5"/>
          </p:nvPr>
        </p:nvSpPr>
        <p:spPr>
          <a:xfrm>
            <a:off x="5751944" y="2043225"/>
            <a:ext cx="19653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118" name="Google Shape;118;p17"/>
          <p:cNvSpPr txBox="1">
            <a:spLocks noGrp="1"/>
          </p:cNvSpPr>
          <p:nvPr>
            <p:ph type="title" idx="6"/>
          </p:nvPr>
        </p:nvSpPr>
        <p:spPr>
          <a:xfrm>
            <a:off x="5751952" y="1551450"/>
            <a:ext cx="26778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800"/>
              <a:buNone/>
              <a:defRPr sz="2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19" name="Google Shape;119;p17"/>
          <p:cNvSpPr txBox="1">
            <a:spLocks noGrp="1"/>
          </p:cNvSpPr>
          <p:nvPr>
            <p:ph type="subTitle" idx="7"/>
          </p:nvPr>
        </p:nvSpPr>
        <p:spPr>
          <a:xfrm>
            <a:off x="5751944" y="3683563"/>
            <a:ext cx="19653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120" name="Google Shape;120;p17"/>
          <p:cNvSpPr txBox="1">
            <a:spLocks noGrp="1"/>
          </p:cNvSpPr>
          <p:nvPr>
            <p:ph type="title" idx="8"/>
          </p:nvPr>
        </p:nvSpPr>
        <p:spPr>
          <a:xfrm>
            <a:off x="5751952" y="3187702"/>
            <a:ext cx="26778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800"/>
              <a:buNone/>
              <a:defRPr sz="2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21" name="Google Shape;121;p17"/>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SECTION_HEADER_1_2_2">
    <p:bg>
      <p:bgPr>
        <a:solidFill>
          <a:schemeClr val="lt2"/>
        </a:solidFill>
        <a:effectLst/>
      </p:bgPr>
    </p:bg>
    <p:spTree>
      <p:nvGrpSpPr>
        <p:cNvPr id="1" name="Shape 122"/>
        <p:cNvGrpSpPr/>
        <p:nvPr/>
      </p:nvGrpSpPr>
      <p:grpSpPr>
        <a:xfrm>
          <a:off x="0" y="0"/>
          <a:ext cx="0" cy="0"/>
          <a:chOff x="0" y="0"/>
          <a:chExt cx="0" cy="0"/>
        </a:xfrm>
      </p:grpSpPr>
      <p:pic>
        <p:nvPicPr>
          <p:cNvPr id="123" name="Google Shape;123;p18"/>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pic>
        <p:nvPicPr>
          <p:cNvPr id="124" name="Google Shape;124;p18"/>
          <p:cNvPicPr preferRelativeResize="0"/>
          <p:nvPr/>
        </p:nvPicPr>
        <p:blipFill>
          <a:blip r:embed="rId3">
            <a:alphaModFix amt="55000"/>
          </a:blip>
          <a:stretch>
            <a:fillRect/>
          </a:stretch>
        </p:blipFill>
        <p:spPr>
          <a:xfrm>
            <a:off x="-3" y="0"/>
            <a:ext cx="3227225" cy="3330400"/>
          </a:xfrm>
          <a:prstGeom prst="rect">
            <a:avLst/>
          </a:prstGeom>
          <a:noFill/>
          <a:ln>
            <a:noFill/>
          </a:ln>
        </p:spPr>
      </p:pic>
      <p:sp>
        <p:nvSpPr>
          <p:cNvPr id="125" name="Google Shape;125;p18"/>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8"/>
          <p:cNvSpPr txBox="1">
            <a:spLocks noGrp="1"/>
          </p:cNvSpPr>
          <p:nvPr>
            <p:ph type="title"/>
          </p:nvPr>
        </p:nvSpPr>
        <p:spPr>
          <a:xfrm>
            <a:off x="3045000" y="543950"/>
            <a:ext cx="3054000" cy="906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4000"/>
              <a:buNone/>
              <a:defRPr sz="56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27" name="Google Shape;127;p18"/>
          <p:cNvSpPr txBox="1">
            <a:spLocks noGrp="1"/>
          </p:cNvSpPr>
          <p:nvPr>
            <p:ph type="subTitle" idx="1"/>
          </p:nvPr>
        </p:nvSpPr>
        <p:spPr>
          <a:xfrm>
            <a:off x="3289500" y="2085975"/>
            <a:ext cx="2565000" cy="121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28" name="Google Shape;128;p18"/>
          <p:cNvSpPr txBox="1"/>
          <p:nvPr/>
        </p:nvSpPr>
        <p:spPr>
          <a:xfrm>
            <a:off x="2660700" y="3251975"/>
            <a:ext cx="3822600" cy="9594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a:solidFill>
                  <a:schemeClr val="dk2"/>
                </a:solidFill>
                <a:latin typeface="Roboto"/>
                <a:ea typeface="Roboto"/>
                <a:cs typeface="Roboto"/>
                <a:sym typeface="Roboto"/>
              </a:rPr>
              <a:t>CREDITS: This presentation template was created by </a:t>
            </a:r>
            <a:r>
              <a:rPr lang="en" b="1">
                <a:solidFill>
                  <a:schemeClr val="dk2"/>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Slidesgo</a:t>
            </a:r>
            <a:r>
              <a:rPr lang="en">
                <a:solidFill>
                  <a:schemeClr val="dk2"/>
                </a:solidFill>
                <a:latin typeface="Roboto"/>
                <a:ea typeface="Roboto"/>
                <a:cs typeface="Roboto"/>
                <a:sym typeface="Roboto"/>
              </a:rPr>
              <a:t>, including icons by </a:t>
            </a:r>
            <a:r>
              <a:rPr lang="en" b="1">
                <a:solidFill>
                  <a:schemeClr val="dk2"/>
                </a:solidFill>
                <a:uFill>
                  <a:noFill/>
                </a:uFill>
                <a:latin typeface="Roboto"/>
                <a:ea typeface="Roboto"/>
                <a:cs typeface="Roboto"/>
                <a:sym typeface="Roboto"/>
                <a:hlinkClick r:id="rId5">
                  <a:extLst>
                    <a:ext uri="{A12FA001-AC4F-418D-AE19-62706E023703}">
                      <ahyp:hlinkClr xmlns:ahyp="http://schemas.microsoft.com/office/drawing/2018/hyperlinkcolor" val="tx"/>
                    </a:ext>
                  </a:extLst>
                </a:hlinkClick>
              </a:rPr>
              <a:t>Flaticon</a:t>
            </a:r>
            <a:r>
              <a:rPr lang="en">
                <a:solidFill>
                  <a:schemeClr val="dk2"/>
                </a:solidFill>
                <a:latin typeface="Roboto"/>
                <a:ea typeface="Roboto"/>
                <a:cs typeface="Roboto"/>
                <a:sym typeface="Roboto"/>
              </a:rPr>
              <a:t>, infographics &amp; images by </a:t>
            </a:r>
            <a:r>
              <a:rPr lang="en" b="1">
                <a:solidFill>
                  <a:schemeClr val="dk2"/>
                </a:solidFill>
                <a:uFill>
                  <a:noFill/>
                </a:uFill>
                <a:latin typeface="Roboto"/>
                <a:ea typeface="Roboto"/>
                <a:cs typeface="Roboto"/>
                <a:sym typeface="Roboto"/>
                <a:hlinkClick r:id="rId6">
                  <a:extLst>
                    <a:ext uri="{A12FA001-AC4F-418D-AE19-62706E023703}">
                      <ahyp:hlinkClr xmlns:ahyp="http://schemas.microsoft.com/office/drawing/2018/hyperlinkcolor" val="tx"/>
                    </a:ext>
                  </a:extLst>
                </a:hlinkClick>
              </a:rPr>
              <a:t>Freepik</a:t>
            </a:r>
            <a:endParaRPr>
              <a:solidFill>
                <a:schemeClr val="dk2"/>
              </a:solidFill>
              <a:latin typeface="Roboto"/>
              <a:ea typeface="Roboto"/>
              <a:cs typeface="Roboto"/>
              <a:sym typeface="Roboto"/>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6 columns">
  <p:cSld name="SECTION_HEADER_1_1_1_1_1">
    <p:bg>
      <p:bgPr>
        <a:solidFill>
          <a:schemeClr val="lt2"/>
        </a:solidFill>
        <a:effectLst/>
      </p:bgPr>
    </p:bg>
    <p:spTree>
      <p:nvGrpSpPr>
        <p:cNvPr id="1" name="Shape 129"/>
        <p:cNvGrpSpPr/>
        <p:nvPr/>
      </p:nvGrpSpPr>
      <p:grpSpPr>
        <a:xfrm>
          <a:off x="0" y="0"/>
          <a:ext cx="0" cy="0"/>
          <a:chOff x="0" y="0"/>
          <a:chExt cx="0" cy="0"/>
        </a:xfrm>
      </p:grpSpPr>
      <p:pic>
        <p:nvPicPr>
          <p:cNvPr id="130" name="Google Shape;130;p19"/>
          <p:cNvPicPr preferRelativeResize="0"/>
          <p:nvPr/>
        </p:nvPicPr>
        <p:blipFill>
          <a:blip r:embed="rId2">
            <a:alphaModFix amt="75000"/>
          </a:blip>
          <a:stretch>
            <a:fillRect/>
          </a:stretch>
        </p:blipFill>
        <p:spPr>
          <a:xfrm flipH="1">
            <a:off x="7083550" y="0"/>
            <a:ext cx="2060450" cy="1984276"/>
          </a:xfrm>
          <a:prstGeom prst="rect">
            <a:avLst/>
          </a:prstGeom>
          <a:noFill/>
          <a:ln>
            <a:noFill/>
          </a:ln>
        </p:spPr>
      </p:pic>
      <p:pic>
        <p:nvPicPr>
          <p:cNvPr id="131" name="Google Shape;131;p19"/>
          <p:cNvPicPr preferRelativeResize="0"/>
          <p:nvPr/>
        </p:nvPicPr>
        <p:blipFill>
          <a:blip r:embed="rId2">
            <a:alphaModFix amt="75000"/>
          </a:blip>
          <a:stretch>
            <a:fillRect/>
          </a:stretch>
        </p:blipFill>
        <p:spPr>
          <a:xfrm rot="10800000" flipH="1">
            <a:off x="0" y="3159225"/>
            <a:ext cx="2060450" cy="1984276"/>
          </a:xfrm>
          <a:prstGeom prst="rect">
            <a:avLst/>
          </a:prstGeom>
          <a:noFill/>
          <a:ln>
            <a:noFill/>
          </a:ln>
        </p:spPr>
      </p:pic>
      <p:sp>
        <p:nvSpPr>
          <p:cNvPr id="132" name="Google Shape;132;p19"/>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9"/>
          <p:cNvSpPr txBox="1">
            <a:spLocks noGrp="1"/>
          </p:cNvSpPr>
          <p:nvPr>
            <p:ph type="subTitle" idx="1"/>
          </p:nvPr>
        </p:nvSpPr>
        <p:spPr>
          <a:xfrm>
            <a:off x="548363" y="2037113"/>
            <a:ext cx="23775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134" name="Google Shape;134;p19"/>
          <p:cNvSpPr txBox="1">
            <a:spLocks noGrp="1"/>
          </p:cNvSpPr>
          <p:nvPr>
            <p:ph type="subTitle" idx="2"/>
          </p:nvPr>
        </p:nvSpPr>
        <p:spPr>
          <a:xfrm>
            <a:off x="6218138" y="2037113"/>
            <a:ext cx="23775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135" name="Google Shape;135;p19"/>
          <p:cNvSpPr txBox="1">
            <a:spLocks noGrp="1"/>
          </p:cNvSpPr>
          <p:nvPr>
            <p:ph type="subTitle" idx="3"/>
          </p:nvPr>
        </p:nvSpPr>
        <p:spPr>
          <a:xfrm>
            <a:off x="3383250" y="2037113"/>
            <a:ext cx="23775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136" name="Google Shape;136;p19"/>
          <p:cNvSpPr txBox="1">
            <a:spLocks noGrp="1"/>
          </p:cNvSpPr>
          <p:nvPr>
            <p:ph type="title"/>
          </p:nvPr>
        </p:nvSpPr>
        <p:spPr>
          <a:xfrm>
            <a:off x="837113" y="1601438"/>
            <a:ext cx="1800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2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37" name="Google Shape;137;p19"/>
          <p:cNvSpPr txBox="1">
            <a:spLocks noGrp="1"/>
          </p:cNvSpPr>
          <p:nvPr>
            <p:ph type="title" idx="4"/>
          </p:nvPr>
        </p:nvSpPr>
        <p:spPr>
          <a:xfrm>
            <a:off x="6506888" y="1601438"/>
            <a:ext cx="1800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2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38" name="Google Shape;138;p19"/>
          <p:cNvSpPr txBox="1">
            <a:spLocks noGrp="1"/>
          </p:cNvSpPr>
          <p:nvPr>
            <p:ph type="title" idx="5"/>
          </p:nvPr>
        </p:nvSpPr>
        <p:spPr>
          <a:xfrm>
            <a:off x="3672000" y="1601438"/>
            <a:ext cx="1800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2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39" name="Google Shape;139;p19"/>
          <p:cNvSpPr txBox="1">
            <a:spLocks noGrp="1"/>
          </p:cNvSpPr>
          <p:nvPr>
            <p:ph type="title" idx="6"/>
          </p:nvPr>
        </p:nvSpPr>
        <p:spPr>
          <a:xfrm>
            <a:off x="714125" y="544075"/>
            <a:ext cx="77157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40" name="Google Shape;140;p19"/>
          <p:cNvSpPr txBox="1">
            <a:spLocks noGrp="1"/>
          </p:cNvSpPr>
          <p:nvPr>
            <p:ph type="subTitle" idx="7"/>
          </p:nvPr>
        </p:nvSpPr>
        <p:spPr>
          <a:xfrm>
            <a:off x="548363" y="3780188"/>
            <a:ext cx="23775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141" name="Google Shape;141;p19"/>
          <p:cNvSpPr txBox="1">
            <a:spLocks noGrp="1"/>
          </p:cNvSpPr>
          <p:nvPr>
            <p:ph type="subTitle" idx="8"/>
          </p:nvPr>
        </p:nvSpPr>
        <p:spPr>
          <a:xfrm>
            <a:off x="6218138" y="3780188"/>
            <a:ext cx="23775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142" name="Google Shape;142;p19"/>
          <p:cNvSpPr txBox="1">
            <a:spLocks noGrp="1"/>
          </p:cNvSpPr>
          <p:nvPr>
            <p:ph type="subTitle" idx="9"/>
          </p:nvPr>
        </p:nvSpPr>
        <p:spPr>
          <a:xfrm>
            <a:off x="3383250" y="3780188"/>
            <a:ext cx="23775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143" name="Google Shape;143;p19"/>
          <p:cNvSpPr txBox="1">
            <a:spLocks noGrp="1"/>
          </p:cNvSpPr>
          <p:nvPr>
            <p:ph type="title" idx="13"/>
          </p:nvPr>
        </p:nvSpPr>
        <p:spPr>
          <a:xfrm>
            <a:off x="837113" y="3344513"/>
            <a:ext cx="1800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2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44" name="Google Shape;144;p19"/>
          <p:cNvSpPr txBox="1">
            <a:spLocks noGrp="1"/>
          </p:cNvSpPr>
          <p:nvPr>
            <p:ph type="title" idx="14"/>
          </p:nvPr>
        </p:nvSpPr>
        <p:spPr>
          <a:xfrm>
            <a:off x="6506888" y="3344513"/>
            <a:ext cx="1800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2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45" name="Google Shape;145;p19"/>
          <p:cNvSpPr txBox="1">
            <a:spLocks noGrp="1"/>
          </p:cNvSpPr>
          <p:nvPr>
            <p:ph type="title" idx="15"/>
          </p:nvPr>
        </p:nvSpPr>
        <p:spPr>
          <a:xfrm>
            <a:off x="3672000" y="3344513"/>
            <a:ext cx="1800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2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p:cSld name="SECTION_HEADER_1_3_1">
    <p:bg>
      <p:bgPr>
        <a:solidFill>
          <a:schemeClr val="lt2"/>
        </a:solidFill>
        <a:effectLst/>
      </p:bgPr>
    </p:bg>
    <p:spTree>
      <p:nvGrpSpPr>
        <p:cNvPr id="1" name="Shape 146"/>
        <p:cNvGrpSpPr/>
        <p:nvPr/>
      </p:nvGrpSpPr>
      <p:grpSpPr>
        <a:xfrm>
          <a:off x="0" y="0"/>
          <a:ext cx="0" cy="0"/>
          <a:chOff x="0" y="0"/>
          <a:chExt cx="0" cy="0"/>
        </a:xfrm>
      </p:grpSpPr>
      <p:pic>
        <p:nvPicPr>
          <p:cNvPr id="147" name="Google Shape;147;p20"/>
          <p:cNvPicPr preferRelativeResize="0"/>
          <p:nvPr/>
        </p:nvPicPr>
        <p:blipFill>
          <a:blip r:embed="rId2">
            <a:alphaModFix amt="75000"/>
          </a:blip>
          <a:stretch>
            <a:fillRect/>
          </a:stretch>
        </p:blipFill>
        <p:spPr>
          <a:xfrm flipH="1">
            <a:off x="7083550" y="0"/>
            <a:ext cx="2060450" cy="1984276"/>
          </a:xfrm>
          <a:prstGeom prst="rect">
            <a:avLst/>
          </a:prstGeom>
          <a:noFill/>
          <a:ln>
            <a:noFill/>
          </a:ln>
        </p:spPr>
      </p:pic>
      <p:pic>
        <p:nvPicPr>
          <p:cNvPr id="148" name="Google Shape;148;p20"/>
          <p:cNvPicPr preferRelativeResize="0"/>
          <p:nvPr/>
        </p:nvPicPr>
        <p:blipFill>
          <a:blip r:embed="rId2">
            <a:alphaModFix amt="75000"/>
          </a:blip>
          <a:stretch>
            <a:fillRect/>
          </a:stretch>
        </p:blipFill>
        <p:spPr>
          <a:xfrm rot="10800000" flipH="1">
            <a:off x="0" y="3159225"/>
            <a:ext cx="2060450" cy="1984276"/>
          </a:xfrm>
          <a:prstGeom prst="rect">
            <a:avLst/>
          </a:prstGeom>
          <a:noFill/>
          <a:ln>
            <a:noFill/>
          </a:ln>
        </p:spPr>
      </p:pic>
      <p:sp>
        <p:nvSpPr>
          <p:cNvPr id="149" name="Google Shape;149;p20"/>
          <p:cNvSpPr txBox="1">
            <a:spLocks noGrp="1"/>
          </p:cNvSpPr>
          <p:nvPr>
            <p:ph type="subTitle" idx="1"/>
          </p:nvPr>
        </p:nvSpPr>
        <p:spPr>
          <a:xfrm>
            <a:off x="2390700" y="1772513"/>
            <a:ext cx="43626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150" name="Google Shape;150;p20"/>
          <p:cNvSpPr txBox="1">
            <a:spLocks noGrp="1"/>
          </p:cNvSpPr>
          <p:nvPr>
            <p:ph type="title" hasCustomPrompt="1"/>
          </p:nvPr>
        </p:nvSpPr>
        <p:spPr>
          <a:xfrm>
            <a:off x="2643000" y="1224113"/>
            <a:ext cx="3858000" cy="49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3800"/>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151" name="Google Shape;151;p20"/>
          <p:cNvSpPr txBox="1">
            <a:spLocks noGrp="1"/>
          </p:cNvSpPr>
          <p:nvPr>
            <p:ph type="subTitle" idx="2"/>
          </p:nvPr>
        </p:nvSpPr>
        <p:spPr>
          <a:xfrm>
            <a:off x="2390700" y="2999057"/>
            <a:ext cx="4362600" cy="365700"/>
          </a:xfrm>
          <a:prstGeom prst="rect">
            <a:avLst/>
          </a:prstGeom>
        </p:spPr>
        <p:txBody>
          <a:bodyPr spcFirstLastPara="1" wrap="square" lIns="91425" tIns="91425" rIns="91425" bIns="91425" anchor="ctr" anchorCtr="0">
            <a:noAutofit/>
          </a:bodyPr>
          <a:lstStyle>
            <a:lvl1pPr lvl="0" algn="ctr" rtl="0">
              <a:lnSpc>
                <a:spcPct val="150000"/>
              </a:lnSpc>
              <a:spcBef>
                <a:spcPts val="0"/>
              </a:spcBef>
              <a:spcAft>
                <a:spcPts val="0"/>
              </a:spcAft>
              <a:buNone/>
              <a:defRPr sz="1600"/>
            </a:lvl1pPr>
            <a:lvl2pPr lvl="1" algn="ctr" rtl="0">
              <a:lnSpc>
                <a:spcPct val="150000"/>
              </a:lnSpc>
              <a:spcBef>
                <a:spcPts val="0"/>
              </a:spcBef>
              <a:spcAft>
                <a:spcPts val="0"/>
              </a:spcAft>
              <a:buNone/>
              <a:defRPr sz="1600"/>
            </a:lvl2pPr>
            <a:lvl3pPr lvl="2" algn="ctr" rtl="0">
              <a:lnSpc>
                <a:spcPct val="150000"/>
              </a:lnSpc>
              <a:spcBef>
                <a:spcPts val="0"/>
              </a:spcBef>
              <a:spcAft>
                <a:spcPts val="0"/>
              </a:spcAft>
              <a:buNone/>
              <a:defRPr sz="1600"/>
            </a:lvl3pPr>
            <a:lvl4pPr lvl="3" algn="ctr" rtl="0">
              <a:lnSpc>
                <a:spcPct val="150000"/>
              </a:lnSpc>
              <a:spcBef>
                <a:spcPts val="0"/>
              </a:spcBef>
              <a:spcAft>
                <a:spcPts val="0"/>
              </a:spcAft>
              <a:buNone/>
              <a:defRPr sz="1600"/>
            </a:lvl4pPr>
            <a:lvl5pPr lvl="4" algn="ctr" rtl="0">
              <a:lnSpc>
                <a:spcPct val="150000"/>
              </a:lnSpc>
              <a:spcBef>
                <a:spcPts val="0"/>
              </a:spcBef>
              <a:spcAft>
                <a:spcPts val="0"/>
              </a:spcAft>
              <a:buNone/>
              <a:defRPr sz="1600"/>
            </a:lvl5pPr>
            <a:lvl6pPr lvl="5" algn="ctr" rtl="0">
              <a:lnSpc>
                <a:spcPct val="150000"/>
              </a:lnSpc>
              <a:spcBef>
                <a:spcPts val="0"/>
              </a:spcBef>
              <a:spcAft>
                <a:spcPts val="0"/>
              </a:spcAft>
              <a:buNone/>
              <a:defRPr sz="1600"/>
            </a:lvl6pPr>
            <a:lvl7pPr lvl="6" algn="ctr" rtl="0">
              <a:lnSpc>
                <a:spcPct val="150000"/>
              </a:lnSpc>
              <a:spcBef>
                <a:spcPts val="0"/>
              </a:spcBef>
              <a:spcAft>
                <a:spcPts val="0"/>
              </a:spcAft>
              <a:buNone/>
              <a:defRPr sz="1600"/>
            </a:lvl7pPr>
            <a:lvl8pPr lvl="7" algn="ctr" rtl="0">
              <a:lnSpc>
                <a:spcPct val="150000"/>
              </a:lnSpc>
              <a:spcBef>
                <a:spcPts val="0"/>
              </a:spcBef>
              <a:spcAft>
                <a:spcPts val="0"/>
              </a:spcAft>
              <a:buNone/>
              <a:defRPr sz="1600"/>
            </a:lvl8pPr>
            <a:lvl9pPr lvl="8" algn="ctr" rtl="0">
              <a:lnSpc>
                <a:spcPct val="150000"/>
              </a:lnSpc>
              <a:spcBef>
                <a:spcPts val="0"/>
              </a:spcBef>
              <a:spcAft>
                <a:spcPts val="0"/>
              </a:spcAft>
              <a:buNone/>
              <a:defRPr sz="1600"/>
            </a:lvl9pPr>
          </a:lstStyle>
          <a:p>
            <a:endParaRPr/>
          </a:p>
        </p:txBody>
      </p:sp>
      <p:sp>
        <p:nvSpPr>
          <p:cNvPr id="152" name="Google Shape;152;p20"/>
          <p:cNvSpPr txBox="1">
            <a:spLocks noGrp="1"/>
          </p:cNvSpPr>
          <p:nvPr>
            <p:ph type="title" idx="3" hasCustomPrompt="1"/>
          </p:nvPr>
        </p:nvSpPr>
        <p:spPr>
          <a:xfrm>
            <a:off x="2643000" y="2451059"/>
            <a:ext cx="3858000" cy="49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3800"/>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153" name="Google Shape;153;p20"/>
          <p:cNvSpPr txBox="1">
            <a:spLocks noGrp="1"/>
          </p:cNvSpPr>
          <p:nvPr>
            <p:ph type="subTitle" idx="4"/>
          </p:nvPr>
        </p:nvSpPr>
        <p:spPr>
          <a:xfrm>
            <a:off x="2390700" y="4225602"/>
            <a:ext cx="43626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54" name="Google Shape;154;p20"/>
          <p:cNvSpPr txBox="1">
            <a:spLocks noGrp="1"/>
          </p:cNvSpPr>
          <p:nvPr>
            <p:ph type="title" idx="5" hasCustomPrompt="1"/>
          </p:nvPr>
        </p:nvSpPr>
        <p:spPr>
          <a:xfrm>
            <a:off x="2643000" y="3678005"/>
            <a:ext cx="3858000" cy="49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3800"/>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155" name="Google Shape;155;p20"/>
          <p:cNvSpPr txBox="1">
            <a:spLocks noGrp="1"/>
          </p:cNvSpPr>
          <p:nvPr>
            <p:ph type="title" idx="6"/>
          </p:nvPr>
        </p:nvSpPr>
        <p:spPr>
          <a:xfrm>
            <a:off x="714125" y="546825"/>
            <a:ext cx="7660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400"/>
              <a:buNone/>
              <a:defRPr sz="3000"/>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156" name="Google Shape;156;p20"/>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2"/>
        </a:solidFill>
        <a:effectLst/>
      </p:bgPr>
    </p:bg>
    <p:spTree>
      <p:nvGrpSpPr>
        <p:cNvPr id="1" name="Shape 14"/>
        <p:cNvGrpSpPr/>
        <p:nvPr/>
      </p:nvGrpSpPr>
      <p:grpSpPr>
        <a:xfrm>
          <a:off x="0" y="0"/>
          <a:ext cx="0" cy="0"/>
          <a:chOff x="0" y="0"/>
          <a:chExt cx="0" cy="0"/>
        </a:xfrm>
      </p:grpSpPr>
      <p:pic>
        <p:nvPicPr>
          <p:cNvPr id="15" name="Google Shape;15;p3"/>
          <p:cNvPicPr preferRelativeResize="0"/>
          <p:nvPr/>
        </p:nvPicPr>
        <p:blipFill>
          <a:blip r:embed="rId2">
            <a:alphaModFix amt="55000"/>
          </a:blip>
          <a:stretch>
            <a:fillRect/>
          </a:stretch>
        </p:blipFill>
        <p:spPr>
          <a:xfrm>
            <a:off x="5916772" y="0"/>
            <a:ext cx="3227225" cy="3330400"/>
          </a:xfrm>
          <a:prstGeom prst="rect">
            <a:avLst/>
          </a:prstGeom>
          <a:noFill/>
          <a:ln>
            <a:noFill/>
          </a:ln>
        </p:spPr>
      </p:pic>
      <p:sp>
        <p:nvSpPr>
          <p:cNvPr id="16" name="Google Shape;16;p3"/>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714125" y="1572350"/>
            <a:ext cx="3248400" cy="1680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800"/>
              <a:buNone/>
              <a:defRPr sz="38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18" name="Google Shape;18;p3"/>
          <p:cNvSpPr txBox="1">
            <a:spLocks noGrp="1"/>
          </p:cNvSpPr>
          <p:nvPr>
            <p:ph type="title" idx="2"/>
          </p:nvPr>
        </p:nvSpPr>
        <p:spPr>
          <a:xfrm>
            <a:off x="714125" y="543950"/>
            <a:ext cx="1429200" cy="876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400"/>
              <a:buNone/>
              <a:defRPr sz="60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19" name="Google Shape;19;p3"/>
          <p:cNvSpPr txBox="1">
            <a:spLocks noGrp="1"/>
          </p:cNvSpPr>
          <p:nvPr>
            <p:ph type="subTitle" idx="1"/>
          </p:nvPr>
        </p:nvSpPr>
        <p:spPr>
          <a:xfrm>
            <a:off x="714125" y="3331275"/>
            <a:ext cx="2610300" cy="622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SECTION_HEADER_1">
    <p:bg>
      <p:bgPr>
        <a:solidFill>
          <a:schemeClr val="lt2"/>
        </a:solidFill>
        <a:effectLst/>
      </p:bgPr>
    </p:bg>
    <p:spTree>
      <p:nvGrpSpPr>
        <p:cNvPr id="1" name="Shape 157"/>
        <p:cNvGrpSpPr/>
        <p:nvPr/>
      </p:nvGrpSpPr>
      <p:grpSpPr>
        <a:xfrm>
          <a:off x="0" y="0"/>
          <a:ext cx="0" cy="0"/>
          <a:chOff x="0" y="0"/>
          <a:chExt cx="0" cy="0"/>
        </a:xfrm>
      </p:grpSpPr>
      <p:pic>
        <p:nvPicPr>
          <p:cNvPr id="158" name="Google Shape;158;p21"/>
          <p:cNvPicPr preferRelativeResize="0"/>
          <p:nvPr/>
        </p:nvPicPr>
        <p:blipFill>
          <a:blip r:embed="rId2">
            <a:alphaModFix amt="35000"/>
          </a:blip>
          <a:stretch>
            <a:fillRect/>
          </a:stretch>
        </p:blipFill>
        <p:spPr>
          <a:xfrm>
            <a:off x="1176338" y="1157288"/>
            <a:ext cx="6791325" cy="2828925"/>
          </a:xfrm>
          <a:prstGeom prst="rect">
            <a:avLst/>
          </a:prstGeom>
          <a:noFill/>
          <a:ln>
            <a:noFill/>
          </a:ln>
        </p:spPr>
      </p:pic>
      <p:sp>
        <p:nvSpPr>
          <p:cNvPr id="159" name="Google Shape;159;p21"/>
          <p:cNvSpPr txBox="1">
            <a:spLocks noGrp="1"/>
          </p:cNvSpPr>
          <p:nvPr>
            <p:ph type="subTitle" idx="1"/>
          </p:nvPr>
        </p:nvSpPr>
        <p:spPr>
          <a:xfrm>
            <a:off x="2863350" y="3448131"/>
            <a:ext cx="3417300" cy="41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160" name="Google Shape;160;p21"/>
          <p:cNvSpPr txBox="1">
            <a:spLocks noGrp="1"/>
          </p:cNvSpPr>
          <p:nvPr>
            <p:ph type="title"/>
          </p:nvPr>
        </p:nvSpPr>
        <p:spPr>
          <a:xfrm>
            <a:off x="1345800" y="1284969"/>
            <a:ext cx="6452400" cy="20673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2"/>
              </a:buClr>
              <a:buSzPts val="2400"/>
              <a:buNone/>
              <a:defRPr sz="2900">
                <a:solidFill>
                  <a:schemeClr val="dk2"/>
                </a:solidFill>
              </a:defRPr>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61" name="Google Shape;161;p21"/>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SECTION_HEADER_1_3_1_1">
    <p:bg>
      <p:bgPr>
        <a:solidFill>
          <a:schemeClr val="lt2"/>
        </a:solidFill>
        <a:effectLst/>
      </p:bgPr>
    </p:bg>
    <p:spTree>
      <p:nvGrpSpPr>
        <p:cNvPr id="1" name="Shape 162"/>
        <p:cNvGrpSpPr/>
        <p:nvPr/>
      </p:nvGrpSpPr>
      <p:grpSpPr>
        <a:xfrm>
          <a:off x="0" y="0"/>
          <a:ext cx="0" cy="0"/>
          <a:chOff x="0" y="0"/>
          <a:chExt cx="0" cy="0"/>
        </a:xfrm>
      </p:grpSpPr>
      <p:pic>
        <p:nvPicPr>
          <p:cNvPr id="163" name="Google Shape;163;p22"/>
          <p:cNvPicPr preferRelativeResize="0"/>
          <p:nvPr/>
        </p:nvPicPr>
        <p:blipFill>
          <a:blip r:embed="rId2">
            <a:alphaModFix amt="75000"/>
          </a:blip>
          <a:stretch>
            <a:fillRect/>
          </a:stretch>
        </p:blipFill>
        <p:spPr>
          <a:xfrm>
            <a:off x="0" y="1519237"/>
            <a:ext cx="2060450" cy="1984276"/>
          </a:xfrm>
          <a:prstGeom prst="rect">
            <a:avLst/>
          </a:prstGeom>
          <a:noFill/>
          <a:ln>
            <a:noFill/>
          </a:ln>
        </p:spPr>
      </p:pic>
      <p:pic>
        <p:nvPicPr>
          <p:cNvPr id="164" name="Google Shape;164;p22"/>
          <p:cNvPicPr preferRelativeResize="0"/>
          <p:nvPr/>
        </p:nvPicPr>
        <p:blipFill>
          <a:blip r:embed="rId2">
            <a:alphaModFix amt="75000"/>
          </a:blip>
          <a:stretch>
            <a:fillRect/>
          </a:stretch>
        </p:blipFill>
        <p:spPr>
          <a:xfrm rot="10800000">
            <a:off x="7083550" y="1639987"/>
            <a:ext cx="2060450" cy="1984276"/>
          </a:xfrm>
          <a:prstGeom prst="rect">
            <a:avLst/>
          </a:prstGeom>
          <a:noFill/>
          <a:ln>
            <a:noFill/>
          </a:ln>
        </p:spPr>
      </p:pic>
      <p:sp>
        <p:nvSpPr>
          <p:cNvPr id="165" name="Google Shape;165;p22"/>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SECTION_HEADER_1_3_1_1_1">
    <p:bg>
      <p:bgPr>
        <a:solidFill>
          <a:schemeClr val="lt2"/>
        </a:solidFill>
        <a:effectLst/>
      </p:bgPr>
    </p:bg>
    <p:spTree>
      <p:nvGrpSpPr>
        <p:cNvPr id="1" name="Shape 166"/>
        <p:cNvGrpSpPr/>
        <p:nvPr/>
      </p:nvGrpSpPr>
      <p:grpSpPr>
        <a:xfrm>
          <a:off x="0" y="0"/>
          <a:ext cx="0" cy="0"/>
          <a:chOff x="0" y="0"/>
          <a:chExt cx="0" cy="0"/>
        </a:xfrm>
      </p:grpSpPr>
      <p:sp>
        <p:nvSpPr>
          <p:cNvPr id="167" name="Google Shape;167;p23"/>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8" name="Google Shape;168;p23"/>
          <p:cNvPicPr preferRelativeResize="0"/>
          <p:nvPr/>
        </p:nvPicPr>
        <p:blipFill>
          <a:blip r:embed="rId2">
            <a:alphaModFix amt="55000"/>
          </a:blip>
          <a:stretch>
            <a:fillRect/>
          </a:stretch>
        </p:blipFill>
        <p:spPr>
          <a:xfrm>
            <a:off x="2209800" y="0"/>
            <a:ext cx="2105025" cy="2172326"/>
          </a:xfrm>
          <a:prstGeom prst="rect">
            <a:avLst/>
          </a:prstGeom>
          <a:noFill/>
          <a:ln>
            <a:noFill/>
          </a:ln>
        </p:spPr>
      </p:pic>
      <p:pic>
        <p:nvPicPr>
          <p:cNvPr id="169" name="Google Shape;169;p23"/>
          <p:cNvPicPr preferRelativeResize="0"/>
          <p:nvPr/>
        </p:nvPicPr>
        <p:blipFill>
          <a:blip r:embed="rId2">
            <a:alphaModFix amt="55000"/>
          </a:blip>
          <a:stretch>
            <a:fillRect/>
          </a:stretch>
        </p:blipFill>
        <p:spPr>
          <a:xfrm rot="10800000" flipH="1">
            <a:off x="4829175" y="2971175"/>
            <a:ext cx="2105025" cy="217232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2"/>
        </a:solidFill>
        <a:effectLst/>
      </p:bgPr>
    </p:bg>
    <p:spTree>
      <p:nvGrpSpPr>
        <p:cNvPr id="1" name="Shape 20"/>
        <p:cNvGrpSpPr/>
        <p:nvPr/>
      </p:nvGrpSpPr>
      <p:grpSpPr>
        <a:xfrm>
          <a:off x="0" y="0"/>
          <a:ext cx="0" cy="0"/>
          <a:chOff x="0" y="0"/>
          <a:chExt cx="0" cy="0"/>
        </a:xfrm>
      </p:grpSpPr>
      <p:pic>
        <p:nvPicPr>
          <p:cNvPr id="21" name="Google Shape;21;p4"/>
          <p:cNvPicPr preferRelativeResize="0"/>
          <p:nvPr/>
        </p:nvPicPr>
        <p:blipFill>
          <a:blip r:embed="rId2">
            <a:alphaModFix amt="75000"/>
          </a:blip>
          <a:stretch>
            <a:fillRect/>
          </a:stretch>
        </p:blipFill>
        <p:spPr>
          <a:xfrm>
            <a:off x="0" y="0"/>
            <a:ext cx="2060450" cy="1984276"/>
          </a:xfrm>
          <a:prstGeom prst="rect">
            <a:avLst/>
          </a:prstGeom>
          <a:noFill/>
          <a:ln>
            <a:noFill/>
          </a:ln>
        </p:spPr>
      </p:pic>
      <p:pic>
        <p:nvPicPr>
          <p:cNvPr id="22" name="Google Shape;22;p4"/>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sp>
        <p:nvSpPr>
          <p:cNvPr id="23" name="Google Shape;23;p4"/>
          <p:cNvSpPr txBox="1">
            <a:spLocks noGrp="1"/>
          </p:cNvSpPr>
          <p:nvPr>
            <p:ph type="title"/>
          </p:nvPr>
        </p:nvSpPr>
        <p:spPr>
          <a:xfrm>
            <a:off x="714125" y="543950"/>
            <a:ext cx="7716000" cy="36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400"/>
              <a:buNone/>
              <a:defRPr sz="3000"/>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24" name="Google Shape;24;p4"/>
          <p:cNvSpPr txBox="1">
            <a:spLocks noGrp="1"/>
          </p:cNvSpPr>
          <p:nvPr>
            <p:ph type="body" idx="1"/>
          </p:nvPr>
        </p:nvSpPr>
        <p:spPr>
          <a:xfrm>
            <a:off x="714000" y="1064375"/>
            <a:ext cx="7716000" cy="32136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Abel"/>
              <a:buChar char="●"/>
              <a:defRPr sz="1300"/>
            </a:lvl1pPr>
            <a:lvl2pPr marL="914400" lvl="1" indent="-311150" rtl="0">
              <a:spcBef>
                <a:spcPts val="1600"/>
              </a:spcBef>
              <a:spcAft>
                <a:spcPts val="0"/>
              </a:spcAft>
              <a:buSzPts val="1300"/>
              <a:buFont typeface="Roboto Condensed Light"/>
              <a:buChar char="○"/>
              <a:defRPr sz="1300"/>
            </a:lvl2pPr>
            <a:lvl3pPr marL="1371600" lvl="2" indent="-311150" rtl="0">
              <a:spcBef>
                <a:spcPts val="1600"/>
              </a:spcBef>
              <a:spcAft>
                <a:spcPts val="0"/>
              </a:spcAft>
              <a:buSzPts val="1300"/>
              <a:buFont typeface="Roboto Condensed Light"/>
              <a:buChar char="■"/>
              <a:defRPr sz="1300"/>
            </a:lvl3pPr>
            <a:lvl4pPr marL="1828800" lvl="3" indent="-311150" rtl="0">
              <a:spcBef>
                <a:spcPts val="1600"/>
              </a:spcBef>
              <a:spcAft>
                <a:spcPts val="0"/>
              </a:spcAft>
              <a:buSzPts val="1300"/>
              <a:buFont typeface="Roboto Condensed Light"/>
              <a:buChar char="●"/>
              <a:defRPr sz="1300"/>
            </a:lvl4pPr>
            <a:lvl5pPr marL="2286000" lvl="4" indent="-311150" rtl="0">
              <a:spcBef>
                <a:spcPts val="1600"/>
              </a:spcBef>
              <a:spcAft>
                <a:spcPts val="0"/>
              </a:spcAft>
              <a:buSzPts val="1300"/>
              <a:buFont typeface="Roboto Condensed Light"/>
              <a:buChar char="○"/>
              <a:defRPr sz="1300"/>
            </a:lvl5pPr>
            <a:lvl6pPr marL="2743200" lvl="5" indent="-311150" rtl="0">
              <a:spcBef>
                <a:spcPts val="1600"/>
              </a:spcBef>
              <a:spcAft>
                <a:spcPts val="0"/>
              </a:spcAft>
              <a:buSzPts val="1300"/>
              <a:buFont typeface="Roboto Condensed Light"/>
              <a:buChar char="■"/>
              <a:defRPr sz="1300"/>
            </a:lvl6pPr>
            <a:lvl7pPr marL="3200400" lvl="6" indent="-311150" rtl="0">
              <a:spcBef>
                <a:spcPts val="1600"/>
              </a:spcBef>
              <a:spcAft>
                <a:spcPts val="0"/>
              </a:spcAft>
              <a:buSzPts val="1300"/>
              <a:buFont typeface="Roboto Condensed Light"/>
              <a:buChar char="●"/>
              <a:defRPr sz="1300"/>
            </a:lvl7pPr>
            <a:lvl8pPr marL="3657600" lvl="7" indent="-311150" rtl="0">
              <a:spcBef>
                <a:spcPts val="1600"/>
              </a:spcBef>
              <a:spcAft>
                <a:spcPts val="0"/>
              </a:spcAft>
              <a:buSzPts val="1300"/>
              <a:buFont typeface="Roboto Condensed Light"/>
              <a:buChar char="○"/>
              <a:defRPr sz="1300"/>
            </a:lvl8pPr>
            <a:lvl9pPr marL="4114800" lvl="8" indent="-311150" rtl="0">
              <a:spcBef>
                <a:spcPts val="1600"/>
              </a:spcBef>
              <a:spcAft>
                <a:spcPts val="1600"/>
              </a:spcAft>
              <a:buSzPts val="1300"/>
              <a:buFont typeface="Roboto Condensed Light"/>
              <a:buChar char="■"/>
              <a:defRPr sz="1300"/>
            </a:lvl9pPr>
          </a:lstStyle>
          <a:p>
            <a:endParaRPr/>
          </a:p>
        </p:txBody>
      </p:sp>
      <p:sp>
        <p:nvSpPr>
          <p:cNvPr id="25" name="Google Shape;25;p4"/>
          <p:cNvSpPr/>
          <p:nvPr/>
        </p:nvSpPr>
        <p:spPr>
          <a:xfrm>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lt2"/>
        </a:solidFill>
        <a:effectLst/>
      </p:bgPr>
    </p:bg>
    <p:spTree>
      <p:nvGrpSpPr>
        <p:cNvPr id="1" name="Shape 26"/>
        <p:cNvGrpSpPr/>
        <p:nvPr/>
      </p:nvGrpSpPr>
      <p:grpSpPr>
        <a:xfrm>
          <a:off x="0" y="0"/>
          <a:ext cx="0" cy="0"/>
          <a:chOff x="0" y="0"/>
          <a:chExt cx="0" cy="0"/>
        </a:xfrm>
      </p:grpSpPr>
      <p:pic>
        <p:nvPicPr>
          <p:cNvPr id="27" name="Google Shape;27;p5"/>
          <p:cNvPicPr preferRelativeResize="0"/>
          <p:nvPr/>
        </p:nvPicPr>
        <p:blipFill>
          <a:blip r:embed="rId2">
            <a:alphaModFix amt="35000"/>
          </a:blip>
          <a:stretch>
            <a:fillRect/>
          </a:stretch>
        </p:blipFill>
        <p:spPr>
          <a:xfrm>
            <a:off x="1176338" y="1157288"/>
            <a:ext cx="6791325" cy="2828925"/>
          </a:xfrm>
          <a:prstGeom prst="rect">
            <a:avLst/>
          </a:prstGeom>
          <a:noFill/>
          <a:ln>
            <a:noFill/>
          </a:ln>
        </p:spPr>
      </p:pic>
      <p:sp>
        <p:nvSpPr>
          <p:cNvPr id="28" name="Google Shape;28;p5"/>
          <p:cNvSpPr txBox="1">
            <a:spLocks noGrp="1"/>
          </p:cNvSpPr>
          <p:nvPr>
            <p:ph type="subTitle" idx="1"/>
          </p:nvPr>
        </p:nvSpPr>
        <p:spPr>
          <a:xfrm>
            <a:off x="1660981" y="2924247"/>
            <a:ext cx="2377500" cy="7131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29" name="Google Shape;29;p5"/>
          <p:cNvSpPr txBox="1">
            <a:spLocks noGrp="1"/>
          </p:cNvSpPr>
          <p:nvPr>
            <p:ph type="subTitle" idx="2"/>
          </p:nvPr>
        </p:nvSpPr>
        <p:spPr>
          <a:xfrm>
            <a:off x="5105519" y="2924247"/>
            <a:ext cx="2377500" cy="7131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30" name="Google Shape;30;p5"/>
          <p:cNvSpPr txBox="1">
            <a:spLocks noGrp="1"/>
          </p:cNvSpPr>
          <p:nvPr>
            <p:ph type="title"/>
          </p:nvPr>
        </p:nvSpPr>
        <p:spPr>
          <a:xfrm>
            <a:off x="1949731" y="2481147"/>
            <a:ext cx="1800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2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31" name="Google Shape;31;p5"/>
          <p:cNvSpPr txBox="1">
            <a:spLocks noGrp="1"/>
          </p:cNvSpPr>
          <p:nvPr>
            <p:ph type="title" idx="3"/>
          </p:nvPr>
        </p:nvSpPr>
        <p:spPr>
          <a:xfrm>
            <a:off x="5394269" y="2481147"/>
            <a:ext cx="1800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2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32" name="Google Shape;32;p5"/>
          <p:cNvSpPr txBox="1">
            <a:spLocks noGrp="1"/>
          </p:cNvSpPr>
          <p:nvPr>
            <p:ph type="title" idx="4"/>
          </p:nvPr>
        </p:nvSpPr>
        <p:spPr>
          <a:xfrm>
            <a:off x="714125" y="546825"/>
            <a:ext cx="77157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000"/>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33" name="Google Shape;33;p5"/>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2"/>
        </a:solidFill>
        <a:effectLst/>
      </p:bgPr>
    </p:bg>
    <p:spTree>
      <p:nvGrpSpPr>
        <p:cNvPr id="1" name="Shape 34"/>
        <p:cNvGrpSpPr/>
        <p:nvPr/>
      </p:nvGrpSpPr>
      <p:grpSpPr>
        <a:xfrm>
          <a:off x="0" y="0"/>
          <a:ext cx="0" cy="0"/>
          <a:chOff x="0" y="0"/>
          <a:chExt cx="0" cy="0"/>
        </a:xfrm>
      </p:grpSpPr>
      <p:pic>
        <p:nvPicPr>
          <p:cNvPr id="35" name="Google Shape;35;p6"/>
          <p:cNvPicPr preferRelativeResize="0"/>
          <p:nvPr/>
        </p:nvPicPr>
        <p:blipFill>
          <a:blip r:embed="rId2">
            <a:alphaModFix amt="75000"/>
          </a:blip>
          <a:stretch>
            <a:fillRect/>
          </a:stretch>
        </p:blipFill>
        <p:spPr>
          <a:xfrm>
            <a:off x="0" y="0"/>
            <a:ext cx="2060450" cy="1984276"/>
          </a:xfrm>
          <a:prstGeom prst="rect">
            <a:avLst/>
          </a:prstGeom>
          <a:noFill/>
          <a:ln>
            <a:noFill/>
          </a:ln>
        </p:spPr>
      </p:pic>
      <p:pic>
        <p:nvPicPr>
          <p:cNvPr id="36" name="Google Shape;36;p6"/>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sp>
        <p:nvSpPr>
          <p:cNvPr id="37" name="Google Shape;37;p6"/>
          <p:cNvSpPr txBox="1">
            <a:spLocks noGrp="1"/>
          </p:cNvSpPr>
          <p:nvPr>
            <p:ph type="title"/>
          </p:nvPr>
        </p:nvSpPr>
        <p:spPr>
          <a:xfrm>
            <a:off x="714125" y="546825"/>
            <a:ext cx="7716000" cy="365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000"/>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38" name="Google Shape;38;p6"/>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
        <p:cNvGrpSpPr/>
        <p:nvPr/>
      </p:nvGrpSpPr>
      <p:grpSpPr>
        <a:xfrm>
          <a:off x="0" y="0"/>
          <a:ext cx="0" cy="0"/>
          <a:chOff x="0" y="0"/>
          <a:chExt cx="0" cy="0"/>
        </a:xfrm>
      </p:grpSpPr>
      <p:pic>
        <p:nvPicPr>
          <p:cNvPr id="40" name="Google Shape;40;p7"/>
          <p:cNvPicPr preferRelativeResize="0"/>
          <p:nvPr/>
        </p:nvPicPr>
        <p:blipFill>
          <a:blip r:embed="rId2">
            <a:alphaModFix amt="75000"/>
          </a:blip>
          <a:stretch>
            <a:fillRect/>
          </a:stretch>
        </p:blipFill>
        <p:spPr>
          <a:xfrm>
            <a:off x="0" y="0"/>
            <a:ext cx="2060450" cy="1984276"/>
          </a:xfrm>
          <a:prstGeom prst="rect">
            <a:avLst/>
          </a:prstGeom>
          <a:noFill/>
          <a:ln>
            <a:noFill/>
          </a:ln>
        </p:spPr>
      </p:pic>
      <p:pic>
        <p:nvPicPr>
          <p:cNvPr id="41" name="Google Shape;41;p7"/>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sp>
        <p:nvSpPr>
          <p:cNvPr id="42" name="Google Shape;42;p7"/>
          <p:cNvSpPr txBox="1">
            <a:spLocks noGrp="1"/>
          </p:cNvSpPr>
          <p:nvPr>
            <p:ph type="body" idx="1"/>
          </p:nvPr>
        </p:nvSpPr>
        <p:spPr>
          <a:xfrm>
            <a:off x="714125" y="1317600"/>
            <a:ext cx="4962900" cy="2508300"/>
          </a:xfrm>
          <a:prstGeom prst="rect">
            <a:avLst/>
          </a:prstGeom>
        </p:spPr>
        <p:txBody>
          <a:bodyPr spcFirstLastPara="1" wrap="square" lIns="91425" tIns="91425" rIns="91425" bIns="91425" anchor="ctr" anchorCtr="0">
            <a:noAutofit/>
          </a:bodyPr>
          <a:lstStyle>
            <a:lvl1pPr marL="457200" lvl="0" indent="-311150" rtl="0">
              <a:lnSpc>
                <a:spcPct val="100000"/>
              </a:lnSpc>
              <a:spcBef>
                <a:spcPts val="0"/>
              </a:spcBef>
              <a:spcAft>
                <a:spcPts val="0"/>
              </a:spcAft>
              <a:buSzPts val="1300"/>
              <a:buChar char="●"/>
              <a:defRPr sz="1400"/>
            </a:lvl1pPr>
            <a:lvl2pPr marL="914400" lvl="1" indent="-311150" rtl="0">
              <a:spcBef>
                <a:spcPts val="0"/>
              </a:spcBef>
              <a:spcAft>
                <a:spcPts val="0"/>
              </a:spcAft>
              <a:buSzPts val="1300"/>
              <a:buChar char="○"/>
              <a:defRPr sz="1300"/>
            </a:lvl2pPr>
            <a:lvl3pPr marL="1371600" lvl="2" indent="-311150" rtl="0">
              <a:spcBef>
                <a:spcPts val="1600"/>
              </a:spcBef>
              <a:spcAft>
                <a:spcPts val="0"/>
              </a:spcAft>
              <a:buSzPts val="1300"/>
              <a:buChar char="■"/>
              <a:defRPr sz="1300"/>
            </a:lvl3pPr>
            <a:lvl4pPr marL="1828800" lvl="3" indent="-311150" rtl="0">
              <a:spcBef>
                <a:spcPts val="1600"/>
              </a:spcBef>
              <a:spcAft>
                <a:spcPts val="0"/>
              </a:spcAft>
              <a:buSzPts val="1300"/>
              <a:buChar char="●"/>
              <a:defRPr sz="1300"/>
            </a:lvl4pPr>
            <a:lvl5pPr marL="2286000" lvl="4" indent="-311150" rtl="0">
              <a:spcBef>
                <a:spcPts val="1600"/>
              </a:spcBef>
              <a:spcAft>
                <a:spcPts val="0"/>
              </a:spcAft>
              <a:buSzPts val="1300"/>
              <a:buChar char="○"/>
              <a:defRPr sz="1300"/>
            </a:lvl5pPr>
            <a:lvl6pPr marL="2743200" lvl="5" indent="-311150" rtl="0">
              <a:spcBef>
                <a:spcPts val="1600"/>
              </a:spcBef>
              <a:spcAft>
                <a:spcPts val="0"/>
              </a:spcAft>
              <a:buSzPts val="1300"/>
              <a:buChar char="■"/>
              <a:defRPr sz="1300"/>
            </a:lvl6pPr>
            <a:lvl7pPr marL="3200400" lvl="6" indent="-311150" rtl="0">
              <a:spcBef>
                <a:spcPts val="1600"/>
              </a:spcBef>
              <a:spcAft>
                <a:spcPts val="0"/>
              </a:spcAft>
              <a:buSzPts val="1300"/>
              <a:buChar char="●"/>
              <a:defRPr sz="1300"/>
            </a:lvl7pPr>
            <a:lvl8pPr marL="3657600" lvl="7" indent="-311150" rtl="0">
              <a:spcBef>
                <a:spcPts val="1600"/>
              </a:spcBef>
              <a:spcAft>
                <a:spcPts val="0"/>
              </a:spcAft>
              <a:buSzPts val="1300"/>
              <a:buChar char="○"/>
              <a:defRPr sz="1300"/>
            </a:lvl8pPr>
            <a:lvl9pPr marL="4114800" lvl="8" indent="-311150" rtl="0">
              <a:spcBef>
                <a:spcPts val="1600"/>
              </a:spcBef>
              <a:spcAft>
                <a:spcPts val="1600"/>
              </a:spcAft>
              <a:buSzPts val="1300"/>
              <a:buChar char="■"/>
              <a:defRPr sz="1300"/>
            </a:lvl9pPr>
          </a:lstStyle>
          <a:p>
            <a:endParaRPr/>
          </a:p>
        </p:txBody>
      </p:sp>
      <p:sp>
        <p:nvSpPr>
          <p:cNvPr id="43" name="Google Shape;43;p7"/>
          <p:cNvSpPr txBox="1">
            <a:spLocks noGrp="1"/>
          </p:cNvSpPr>
          <p:nvPr>
            <p:ph type="title"/>
          </p:nvPr>
        </p:nvSpPr>
        <p:spPr>
          <a:xfrm>
            <a:off x="714125" y="543950"/>
            <a:ext cx="7715700" cy="36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000"/>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44" name="Google Shape;44;p7"/>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45"/>
        <p:cNvGrpSpPr/>
        <p:nvPr/>
      </p:nvGrpSpPr>
      <p:grpSpPr>
        <a:xfrm>
          <a:off x="0" y="0"/>
          <a:ext cx="0" cy="0"/>
          <a:chOff x="0" y="0"/>
          <a:chExt cx="0" cy="0"/>
        </a:xfrm>
      </p:grpSpPr>
      <p:pic>
        <p:nvPicPr>
          <p:cNvPr id="46" name="Google Shape;46;p8"/>
          <p:cNvPicPr preferRelativeResize="0"/>
          <p:nvPr/>
        </p:nvPicPr>
        <p:blipFill>
          <a:blip r:embed="rId2">
            <a:alphaModFix amt="35000"/>
          </a:blip>
          <a:stretch>
            <a:fillRect/>
          </a:stretch>
        </p:blipFill>
        <p:spPr>
          <a:xfrm>
            <a:off x="1176338" y="1157288"/>
            <a:ext cx="6791325" cy="2828925"/>
          </a:xfrm>
          <a:prstGeom prst="rect">
            <a:avLst/>
          </a:prstGeom>
          <a:noFill/>
          <a:ln>
            <a:noFill/>
          </a:ln>
        </p:spPr>
      </p:pic>
      <p:sp>
        <p:nvSpPr>
          <p:cNvPr id="47" name="Google Shape;47;p8"/>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8"/>
          <p:cNvSpPr txBox="1">
            <a:spLocks noGrp="1"/>
          </p:cNvSpPr>
          <p:nvPr>
            <p:ph type="title"/>
          </p:nvPr>
        </p:nvSpPr>
        <p:spPr>
          <a:xfrm>
            <a:off x="2230800" y="1304550"/>
            <a:ext cx="4682400" cy="253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00"/>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2"/>
        </a:solidFill>
        <a:effectLst/>
      </p:bgPr>
    </p:bg>
    <p:spTree>
      <p:nvGrpSpPr>
        <p:cNvPr id="1" name="Shape 49"/>
        <p:cNvGrpSpPr/>
        <p:nvPr/>
      </p:nvGrpSpPr>
      <p:grpSpPr>
        <a:xfrm>
          <a:off x="0" y="0"/>
          <a:ext cx="0" cy="0"/>
          <a:chOff x="0" y="0"/>
          <a:chExt cx="0" cy="0"/>
        </a:xfrm>
      </p:grpSpPr>
      <p:pic>
        <p:nvPicPr>
          <p:cNvPr id="50" name="Google Shape;50;p9"/>
          <p:cNvPicPr preferRelativeResize="0"/>
          <p:nvPr/>
        </p:nvPicPr>
        <p:blipFill>
          <a:blip r:embed="rId2">
            <a:alphaModFix amt="55000"/>
          </a:blip>
          <a:stretch>
            <a:fillRect/>
          </a:stretch>
        </p:blipFill>
        <p:spPr>
          <a:xfrm flipH="1">
            <a:off x="2958360" y="1779725"/>
            <a:ext cx="3227225" cy="3330400"/>
          </a:xfrm>
          <a:prstGeom prst="rect">
            <a:avLst/>
          </a:prstGeom>
          <a:noFill/>
          <a:ln>
            <a:noFill/>
          </a:ln>
        </p:spPr>
      </p:pic>
      <p:sp>
        <p:nvSpPr>
          <p:cNvPr id="51" name="Google Shape;51;p9"/>
          <p:cNvSpPr txBox="1">
            <a:spLocks noGrp="1"/>
          </p:cNvSpPr>
          <p:nvPr>
            <p:ph type="title"/>
          </p:nvPr>
        </p:nvSpPr>
        <p:spPr>
          <a:xfrm>
            <a:off x="714120" y="1576894"/>
            <a:ext cx="3060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800"/>
              <a:buNone/>
              <a:defRPr sz="20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52" name="Google Shape;52;p9"/>
          <p:cNvSpPr txBox="1">
            <a:spLocks noGrp="1"/>
          </p:cNvSpPr>
          <p:nvPr>
            <p:ph type="title" idx="2"/>
          </p:nvPr>
        </p:nvSpPr>
        <p:spPr>
          <a:xfrm>
            <a:off x="714125" y="546825"/>
            <a:ext cx="77157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400"/>
              <a:buNone/>
              <a:defRPr sz="3000"/>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53" name="Google Shape;53;p9"/>
          <p:cNvSpPr txBox="1">
            <a:spLocks noGrp="1"/>
          </p:cNvSpPr>
          <p:nvPr>
            <p:ph type="subTitle" idx="1"/>
          </p:nvPr>
        </p:nvSpPr>
        <p:spPr>
          <a:xfrm>
            <a:off x="714125" y="1995206"/>
            <a:ext cx="2650200" cy="15714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54" name="Google Shape;54;p9"/>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5"/>
        <p:cNvGrpSpPr/>
        <p:nvPr/>
      </p:nvGrpSpPr>
      <p:grpSpPr>
        <a:xfrm>
          <a:off x="0" y="0"/>
          <a:ext cx="0" cy="0"/>
          <a:chOff x="0" y="0"/>
          <a:chExt cx="0" cy="0"/>
        </a:xfrm>
      </p:grpSpPr>
      <p:sp>
        <p:nvSpPr>
          <p:cNvPr id="56" name="Google Shape;56;p10"/>
          <p:cNvSpPr txBox="1">
            <a:spLocks noGrp="1"/>
          </p:cNvSpPr>
          <p:nvPr>
            <p:ph type="title"/>
          </p:nvPr>
        </p:nvSpPr>
        <p:spPr>
          <a:xfrm>
            <a:off x="4798375" y="3473350"/>
            <a:ext cx="3631500" cy="1126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600"/>
              <a:buNone/>
              <a:defRPr sz="2700">
                <a:solidFill>
                  <a:schemeClr val="lt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Libre Baskerville"/>
              <a:buNone/>
              <a:defRPr sz="2800" b="1">
                <a:solidFill>
                  <a:schemeClr val="dk2"/>
                </a:solidFill>
                <a:latin typeface="Libre Baskerville"/>
                <a:ea typeface="Libre Baskerville"/>
                <a:cs typeface="Libre Baskerville"/>
                <a:sym typeface="Libre Baskerville"/>
              </a:defRPr>
            </a:lvl1pPr>
            <a:lvl2pPr lvl="1">
              <a:spcBef>
                <a:spcPts val="0"/>
              </a:spcBef>
              <a:spcAft>
                <a:spcPts val="0"/>
              </a:spcAft>
              <a:buClr>
                <a:schemeClr val="dk2"/>
              </a:buClr>
              <a:buSzPts val="2800"/>
              <a:buNone/>
              <a:defRPr sz="2800">
                <a:solidFill>
                  <a:schemeClr val="dk2"/>
                </a:solidFill>
              </a:defRPr>
            </a:lvl2pPr>
            <a:lvl3pPr lvl="2">
              <a:spcBef>
                <a:spcPts val="0"/>
              </a:spcBef>
              <a:spcAft>
                <a:spcPts val="0"/>
              </a:spcAft>
              <a:buClr>
                <a:schemeClr val="dk2"/>
              </a:buClr>
              <a:buSzPts val="2800"/>
              <a:buNone/>
              <a:defRPr sz="2800">
                <a:solidFill>
                  <a:schemeClr val="dk2"/>
                </a:solidFill>
              </a:defRPr>
            </a:lvl3pPr>
            <a:lvl4pPr lvl="3">
              <a:spcBef>
                <a:spcPts val="0"/>
              </a:spcBef>
              <a:spcAft>
                <a:spcPts val="0"/>
              </a:spcAft>
              <a:buClr>
                <a:schemeClr val="dk2"/>
              </a:buClr>
              <a:buSzPts val="2800"/>
              <a:buNone/>
              <a:defRPr sz="2800">
                <a:solidFill>
                  <a:schemeClr val="dk2"/>
                </a:solidFill>
              </a:defRPr>
            </a:lvl4pPr>
            <a:lvl5pPr lvl="4">
              <a:spcBef>
                <a:spcPts val="0"/>
              </a:spcBef>
              <a:spcAft>
                <a:spcPts val="0"/>
              </a:spcAft>
              <a:buClr>
                <a:schemeClr val="dk2"/>
              </a:buClr>
              <a:buSzPts val="2800"/>
              <a:buNone/>
              <a:defRPr sz="2800">
                <a:solidFill>
                  <a:schemeClr val="dk2"/>
                </a:solidFill>
              </a:defRPr>
            </a:lvl5pPr>
            <a:lvl6pPr lvl="5">
              <a:spcBef>
                <a:spcPts val="0"/>
              </a:spcBef>
              <a:spcAft>
                <a:spcPts val="0"/>
              </a:spcAft>
              <a:buClr>
                <a:schemeClr val="dk2"/>
              </a:buClr>
              <a:buSzPts val="2800"/>
              <a:buNone/>
              <a:defRPr sz="2800">
                <a:solidFill>
                  <a:schemeClr val="dk2"/>
                </a:solidFill>
              </a:defRPr>
            </a:lvl6pPr>
            <a:lvl7pPr lvl="6">
              <a:spcBef>
                <a:spcPts val="0"/>
              </a:spcBef>
              <a:spcAft>
                <a:spcPts val="0"/>
              </a:spcAft>
              <a:buClr>
                <a:schemeClr val="dk2"/>
              </a:buClr>
              <a:buSzPts val="2800"/>
              <a:buNone/>
              <a:defRPr sz="2800">
                <a:solidFill>
                  <a:schemeClr val="dk2"/>
                </a:solidFill>
              </a:defRPr>
            </a:lvl7pPr>
            <a:lvl8pPr lvl="7">
              <a:spcBef>
                <a:spcPts val="0"/>
              </a:spcBef>
              <a:spcAft>
                <a:spcPts val="0"/>
              </a:spcAft>
              <a:buClr>
                <a:schemeClr val="dk2"/>
              </a:buClr>
              <a:buSzPts val="2800"/>
              <a:buNone/>
              <a:defRPr sz="2800">
                <a:solidFill>
                  <a:schemeClr val="dk2"/>
                </a:solidFill>
              </a:defRPr>
            </a:lvl8pPr>
            <a:lvl9pPr lvl="8">
              <a:spcBef>
                <a:spcPts val="0"/>
              </a:spcBef>
              <a:spcAft>
                <a:spcPts val="0"/>
              </a:spcAft>
              <a:buClr>
                <a:schemeClr val="dk2"/>
              </a:buClr>
              <a:buSzPts val="2800"/>
              <a:buNone/>
              <a:defRPr sz="2800">
                <a:solidFill>
                  <a:schemeClr val="dk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2pPr>
            <a:lvl3pPr marL="1371600" lvl="2"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3pPr>
            <a:lvl4pPr marL="1828800" lvl="3"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4pPr>
            <a:lvl5pPr marL="2286000" lvl="4"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5pPr>
            <a:lvl6pPr marL="2743200" lvl="5"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6pPr>
            <a:lvl7pPr marL="3200400" lvl="6"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7pPr>
            <a:lvl8pPr marL="3657600" lvl="7"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8pPr>
            <a:lvl9pPr marL="4114800" lvl="8" indent="-342900">
              <a:lnSpc>
                <a:spcPct val="115000"/>
              </a:lnSpc>
              <a:spcBef>
                <a:spcPts val="1600"/>
              </a:spcBef>
              <a:spcAft>
                <a:spcPts val="1600"/>
              </a:spcAft>
              <a:buClr>
                <a:schemeClr val="dk2"/>
              </a:buClr>
              <a:buSzPts val="1800"/>
              <a:buFont typeface="Roboto"/>
              <a:buChar char="■"/>
              <a:defRPr sz="1800">
                <a:solidFill>
                  <a:schemeClr val="dk2"/>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n.wikipedia.org/wiki/Hutsul"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en.wikipedia.org/wiki/Carpathian_Mountain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8" Type="http://schemas.openxmlformats.org/officeDocument/2006/relationships/hyperlink" Target="https://en.wikipedia.org/wiki/Wac%C5%82aw_Szymanowski" TargetMode="External"/><Relationship Id="rId3" Type="http://schemas.openxmlformats.org/officeDocument/2006/relationships/hyperlink" Target="https://en.wikipedia.org/wiki/Zygmunt_Krasi%C5%84ski" TargetMode="External"/><Relationship Id="rId7" Type="http://schemas.openxmlformats.org/officeDocument/2006/relationships/hyperlink" Target="https://en.wikipedia.org/wiki/Teodor_Axentowicz"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hyperlink" Target="https://en.wikipedia.org/wiki/Carrington_Event" TargetMode="External"/><Relationship Id="rId5" Type="http://schemas.openxmlformats.org/officeDocument/2006/relationships/hyperlink" Target="https://pl.wikipedia.org/wiki/Zakl%C4%99ty_dw%C3%B3r" TargetMode="External"/><Relationship Id="rId10" Type="http://schemas.openxmlformats.org/officeDocument/2006/relationships/hyperlink" Target="https://pl.wikipedia.org/wiki/1859" TargetMode="External"/><Relationship Id="rId4" Type="http://schemas.openxmlformats.org/officeDocument/2006/relationships/hyperlink" Target="https://en.wikipedia.org/wiki/Cyprian_Norwid" TargetMode="External"/><Relationship Id="rId9" Type="http://schemas.openxmlformats.org/officeDocument/2006/relationships/hyperlink" Target="https://dzieje.pl/kalendarz-dat/1859"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upload.wikimedia.org/wikipedia/commons/thumb/4/43/Wac%C5%82aw_Szymanowski_w_pracowni.jpeg/250px-Wac%C5%82aw_Szymanowski_w_pracowni.jpeg" TargetMode="External"/><Relationship Id="rId3" Type="http://schemas.openxmlformats.org/officeDocument/2006/relationships/hyperlink" Target="https://upload.wikimedia.org/wikipedia/commons/thumb/c/cb/Zygmunt_Krasi%C5%84ski_portrait.jpg/1200px-Zygmunt_Krasi%C5%84ski_portrait.jpg" TargetMode="External"/><Relationship Id="rId7" Type="http://schemas.openxmlformats.org/officeDocument/2006/relationships/hyperlink" Target="https://api.culture.pl/sites/default/files/styles/1920_auto/public/images/imported/sztuki%20wizualne/portrety/axentowicz%20teodor/axentowicz%20kolomyjka_4987898.jpg?itok=dGto9LuN"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ebilet-media.azureedge.net/media/8438/biel0848450.jpg" TargetMode="External"/><Relationship Id="rId5" Type="http://schemas.openxmlformats.org/officeDocument/2006/relationships/hyperlink" Target="https://1.bp.blogspot.com/-l8O0i9quJ-w/VuQxQXlvcpI/AAAAAAAADvY/JRpEYQ_MA3oHRz3ZwqQUGLik1EYExZzrg/s1600/178%2BZakl%25C4%2599ty%2Bdw%25C3%25B3r.jpg" TargetMode="External"/><Relationship Id="rId4" Type="http://schemas.openxmlformats.org/officeDocument/2006/relationships/hyperlink" Target="https://upload.wikimedia.org/wikipedia/commons/b/bd/Cyprian_Kamil_Norwid_foto.jpg" TargetMode="External"/><Relationship Id="rId9" Type="http://schemas.openxmlformats.org/officeDocument/2006/relationships/hyperlink" Target="https://upload.wikimedia.org/wikipedia/commons/thumb/9/99/Chopin_denkmal_wwa.jpeg/300px-Chopin_denkmal_wwa.jpe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4"/>
          <p:cNvSpPr txBox="1">
            <a:spLocks noGrp="1"/>
          </p:cNvSpPr>
          <p:nvPr>
            <p:ph type="ctrTitle"/>
          </p:nvPr>
        </p:nvSpPr>
        <p:spPr>
          <a:xfrm>
            <a:off x="4228725" y="1288138"/>
            <a:ext cx="4200900" cy="1850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5100"/>
              <a:t>In the year</a:t>
            </a:r>
            <a:endParaRPr sz="5100"/>
          </a:p>
          <a:p>
            <a:pPr marL="0" lvl="0" indent="0" algn="r" rtl="0">
              <a:spcBef>
                <a:spcPts val="0"/>
              </a:spcBef>
              <a:spcAft>
                <a:spcPts val="0"/>
              </a:spcAft>
              <a:buNone/>
            </a:pPr>
            <a:r>
              <a:rPr lang="en" sz="5100"/>
              <a:t>1859</a:t>
            </a:r>
            <a:endParaRPr sz="5100"/>
          </a:p>
        </p:txBody>
      </p:sp>
      <p:sp>
        <p:nvSpPr>
          <p:cNvPr id="175" name="Google Shape;175;p24"/>
          <p:cNvSpPr txBox="1">
            <a:spLocks noGrp="1"/>
          </p:cNvSpPr>
          <p:nvPr>
            <p:ph type="subTitle" idx="1"/>
          </p:nvPr>
        </p:nvSpPr>
        <p:spPr>
          <a:xfrm>
            <a:off x="5562525" y="3175963"/>
            <a:ext cx="28671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           </a:t>
            </a:r>
            <a:r>
              <a:rPr lang="en" sz="3400" b="1"/>
              <a:t>Poland </a:t>
            </a:r>
            <a:endParaRPr sz="3400" b="1"/>
          </a:p>
        </p:txBody>
      </p:sp>
      <p:grpSp>
        <p:nvGrpSpPr>
          <p:cNvPr id="176" name="Google Shape;176;p24"/>
          <p:cNvGrpSpPr/>
          <p:nvPr/>
        </p:nvGrpSpPr>
        <p:grpSpPr>
          <a:xfrm>
            <a:off x="637993" y="2365488"/>
            <a:ext cx="4048654" cy="2351539"/>
            <a:chOff x="953187" y="2352950"/>
            <a:chExt cx="4174300" cy="2424517"/>
          </a:xfrm>
        </p:grpSpPr>
        <p:sp>
          <p:nvSpPr>
            <p:cNvPr id="177" name="Google Shape;177;p24"/>
            <p:cNvSpPr/>
            <p:nvPr/>
          </p:nvSpPr>
          <p:spPr>
            <a:xfrm>
              <a:off x="953187" y="4251247"/>
              <a:ext cx="4174300" cy="526220"/>
            </a:xfrm>
            <a:custGeom>
              <a:avLst/>
              <a:gdLst/>
              <a:ahLst/>
              <a:cxnLst/>
              <a:rect l="l" t="t" r="r" b="b"/>
              <a:pathLst>
                <a:path w="166972" h="15234" extrusionOk="0">
                  <a:moveTo>
                    <a:pt x="83486" y="1"/>
                  </a:moveTo>
                  <a:cubicBezTo>
                    <a:pt x="37370" y="1"/>
                    <a:pt x="1" y="3411"/>
                    <a:pt x="1" y="7617"/>
                  </a:cubicBezTo>
                  <a:cubicBezTo>
                    <a:pt x="1" y="11823"/>
                    <a:pt x="37370" y="15233"/>
                    <a:pt x="83486" y="15233"/>
                  </a:cubicBezTo>
                  <a:cubicBezTo>
                    <a:pt x="129602" y="15233"/>
                    <a:pt x="166971" y="11823"/>
                    <a:pt x="166971" y="7617"/>
                  </a:cubicBezTo>
                  <a:cubicBezTo>
                    <a:pt x="166971" y="3411"/>
                    <a:pt x="129602" y="1"/>
                    <a:pt x="834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4"/>
            <p:cNvSpPr/>
            <p:nvPr/>
          </p:nvSpPr>
          <p:spPr>
            <a:xfrm>
              <a:off x="3151725" y="3745425"/>
              <a:ext cx="1626850" cy="696250"/>
            </a:xfrm>
            <a:custGeom>
              <a:avLst/>
              <a:gdLst/>
              <a:ahLst/>
              <a:cxnLst/>
              <a:rect l="l" t="t" r="r" b="b"/>
              <a:pathLst>
                <a:path w="65074" h="27850" extrusionOk="0">
                  <a:moveTo>
                    <a:pt x="1" y="1"/>
                  </a:moveTo>
                  <a:lnTo>
                    <a:pt x="1" y="27850"/>
                  </a:lnTo>
                  <a:lnTo>
                    <a:pt x="65073" y="27850"/>
                  </a:lnTo>
                  <a:lnTo>
                    <a:pt x="65073" y="25025"/>
                  </a:lnTo>
                  <a:lnTo>
                    <a:pt x="56808" y="25025"/>
                  </a:lnTo>
                  <a:lnTo>
                    <a:pt x="56808" y="2825"/>
                  </a:lnTo>
                  <a:lnTo>
                    <a:pt x="65073" y="2825"/>
                  </a:lnTo>
                  <a:lnTo>
                    <a:pt x="65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4"/>
            <p:cNvSpPr/>
            <p:nvPr/>
          </p:nvSpPr>
          <p:spPr>
            <a:xfrm>
              <a:off x="1524925" y="3745425"/>
              <a:ext cx="1626825" cy="696250"/>
            </a:xfrm>
            <a:custGeom>
              <a:avLst/>
              <a:gdLst/>
              <a:ahLst/>
              <a:cxnLst/>
              <a:rect l="l" t="t" r="r" b="b"/>
              <a:pathLst>
                <a:path w="65073" h="27850" extrusionOk="0">
                  <a:moveTo>
                    <a:pt x="0" y="1"/>
                  </a:moveTo>
                  <a:lnTo>
                    <a:pt x="0" y="27850"/>
                  </a:lnTo>
                  <a:lnTo>
                    <a:pt x="65073" y="27850"/>
                  </a:lnTo>
                  <a:lnTo>
                    <a:pt x="65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4"/>
            <p:cNvSpPr/>
            <p:nvPr/>
          </p:nvSpPr>
          <p:spPr>
            <a:xfrm>
              <a:off x="1371125" y="3745425"/>
              <a:ext cx="308125" cy="696250"/>
            </a:xfrm>
            <a:custGeom>
              <a:avLst/>
              <a:gdLst/>
              <a:ahLst/>
              <a:cxnLst/>
              <a:rect l="l" t="t" r="r" b="b"/>
              <a:pathLst>
                <a:path w="12325" h="27850" extrusionOk="0">
                  <a:moveTo>
                    <a:pt x="6152" y="1"/>
                  </a:moveTo>
                  <a:cubicBezTo>
                    <a:pt x="2763" y="1"/>
                    <a:pt x="1" y="6236"/>
                    <a:pt x="1" y="13936"/>
                  </a:cubicBezTo>
                  <a:cubicBezTo>
                    <a:pt x="1" y="21615"/>
                    <a:pt x="2763" y="27850"/>
                    <a:pt x="6152" y="27850"/>
                  </a:cubicBezTo>
                  <a:cubicBezTo>
                    <a:pt x="9563" y="27850"/>
                    <a:pt x="12325" y="21615"/>
                    <a:pt x="12325" y="13936"/>
                  </a:cubicBezTo>
                  <a:cubicBezTo>
                    <a:pt x="12325" y="6236"/>
                    <a:pt x="9563" y="1"/>
                    <a:pt x="6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4"/>
            <p:cNvSpPr/>
            <p:nvPr/>
          </p:nvSpPr>
          <p:spPr>
            <a:xfrm>
              <a:off x="2992725" y="3745425"/>
              <a:ext cx="307600" cy="696250"/>
            </a:xfrm>
            <a:custGeom>
              <a:avLst/>
              <a:gdLst/>
              <a:ahLst/>
              <a:cxnLst/>
              <a:rect l="l" t="t" r="r" b="b"/>
              <a:pathLst>
                <a:path w="12304" h="27850" extrusionOk="0">
                  <a:moveTo>
                    <a:pt x="6152" y="1"/>
                  </a:moveTo>
                  <a:cubicBezTo>
                    <a:pt x="2741" y="1"/>
                    <a:pt x="0" y="6236"/>
                    <a:pt x="0" y="13936"/>
                  </a:cubicBezTo>
                  <a:cubicBezTo>
                    <a:pt x="0" y="21615"/>
                    <a:pt x="2741" y="27850"/>
                    <a:pt x="6152" y="27850"/>
                  </a:cubicBezTo>
                  <a:cubicBezTo>
                    <a:pt x="9541" y="27850"/>
                    <a:pt x="12303" y="21615"/>
                    <a:pt x="12303" y="13936"/>
                  </a:cubicBezTo>
                  <a:cubicBezTo>
                    <a:pt x="12303" y="6236"/>
                    <a:pt x="9541" y="1"/>
                    <a:pt x="6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4"/>
            <p:cNvSpPr/>
            <p:nvPr/>
          </p:nvSpPr>
          <p:spPr>
            <a:xfrm>
              <a:off x="3099950" y="3816050"/>
              <a:ext cx="245350" cy="555025"/>
            </a:xfrm>
            <a:custGeom>
              <a:avLst/>
              <a:gdLst/>
              <a:ahLst/>
              <a:cxnLst/>
              <a:rect l="l" t="t" r="r" b="b"/>
              <a:pathLst>
                <a:path w="9814" h="22201" extrusionOk="0">
                  <a:moveTo>
                    <a:pt x="4917" y="0"/>
                  </a:moveTo>
                  <a:cubicBezTo>
                    <a:pt x="2197" y="0"/>
                    <a:pt x="0" y="4980"/>
                    <a:pt x="0" y="11111"/>
                  </a:cubicBezTo>
                  <a:cubicBezTo>
                    <a:pt x="0" y="17241"/>
                    <a:pt x="2197" y="22200"/>
                    <a:pt x="4917" y="22200"/>
                  </a:cubicBezTo>
                  <a:cubicBezTo>
                    <a:pt x="7617" y="22200"/>
                    <a:pt x="9814" y="17241"/>
                    <a:pt x="9814" y="11111"/>
                  </a:cubicBezTo>
                  <a:cubicBezTo>
                    <a:pt x="9814" y="4980"/>
                    <a:pt x="7617" y="0"/>
                    <a:pt x="49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4"/>
            <p:cNvSpPr/>
            <p:nvPr/>
          </p:nvSpPr>
          <p:spPr>
            <a:xfrm>
              <a:off x="3222875" y="3816050"/>
              <a:ext cx="1497100" cy="555025"/>
            </a:xfrm>
            <a:custGeom>
              <a:avLst/>
              <a:gdLst/>
              <a:ahLst/>
              <a:cxnLst/>
              <a:rect l="l" t="t" r="r" b="b"/>
              <a:pathLst>
                <a:path w="59884" h="22201" extrusionOk="0">
                  <a:moveTo>
                    <a:pt x="0" y="0"/>
                  </a:moveTo>
                  <a:lnTo>
                    <a:pt x="0" y="22200"/>
                  </a:lnTo>
                  <a:lnTo>
                    <a:pt x="59884" y="22200"/>
                  </a:lnTo>
                  <a:cubicBezTo>
                    <a:pt x="58587" y="22200"/>
                    <a:pt x="57519" y="17241"/>
                    <a:pt x="57519" y="11111"/>
                  </a:cubicBezTo>
                  <a:cubicBezTo>
                    <a:pt x="57519" y="4980"/>
                    <a:pt x="58587" y="0"/>
                    <a:pt x="59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4"/>
            <p:cNvSpPr/>
            <p:nvPr/>
          </p:nvSpPr>
          <p:spPr>
            <a:xfrm>
              <a:off x="4753950" y="3745425"/>
              <a:ext cx="49200" cy="70650"/>
            </a:xfrm>
            <a:custGeom>
              <a:avLst/>
              <a:gdLst/>
              <a:ahLst/>
              <a:cxnLst/>
              <a:rect l="l" t="t" r="r" b="b"/>
              <a:pathLst>
                <a:path w="1968" h="2826" extrusionOk="0">
                  <a:moveTo>
                    <a:pt x="984" y="1"/>
                  </a:moveTo>
                  <a:cubicBezTo>
                    <a:pt x="440" y="1"/>
                    <a:pt x="1" y="628"/>
                    <a:pt x="1" y="1423"/>
                  </a:cubicBezTo>
                  <a:cubicBezTo>
                    <a:pt x="1" y="2198"/>
                    <a:pt x="440" y="2825"/>
                    <a:pt x="984" y="2825"/>
                  </a:cubicBezTo>
                  <a:cubicBezTo>
                    <a:pt x="1528" y="2825"/>
                    <a:pt x="1968" y="2198"/>
                    <a:pt x="1968" y="1423"/>
                  </a:cubicBezTo>
                  <a:cubicBezTo>
                    <a:pt x="1968" y="628"/>
                    <a:pt x="1528" y="1"/>
                    <a:pt x="9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4"/>
            <p:cNvSpPr/>
            <p:nvPr/>
          </p:nvSpPr>
          <p:spPr>
            <a:xfrm>
              <a:off x="4753950" y="4371050"/>
              <a:ext cx="49200" cy="70625"/>
            </a:xfrm>
            <a:custGeom>
              <a:avLst/>
              <a:gdLst/>
              <a:ahLst/>
              <a:cxnLst/>
              <a:rect l="l" t="t" r="r" b="b"/>
              <a:pathLst>
                <a:path w="1968" h="2825" extrusionOk="0">
                  <a:moveTo>
                    <a:pt x="984" y="0"/>
                  </a:moveTo>
                  <a:cubicBezTo>
                    <a:pt x="440" y="0"/>
                    <a:pt x="1" y="628"/>
                    <a:pt x="1" y="1423"/>
                  </a:cubicBezTo>
                  <a:cubicBezTo>
                    <a:pt x="1" y="2197"/>
                    <a:pt x="440" y="2825"/>
                    <a:pt x="984" y="2825"/>
                  </a:cubicBezTo>
                  <a:cubicBezTo>
                    <a:pt x="1528" y="2825"/>
                    <a:pt x="1968" y="2197"/>
                    <a:pt x="1968" y="1423"/>
                  </a:cubicBezTo>
                  <a:cubicBezTo>
                    <a:pt x="1968" y="628"/>
                    <a:pt x="1528" y="0"/>
                    <a:pt x="9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4"/>
            <p:cNvSpPr/>
            <p:nvPr/>
          </p:nvSpPr>
          <p:spPr>
            <a:xfrm>
              <a:off x="3345275" y="3941600"/>
              <a:ext cx="205075" cy="320675"/>
            </a:xfrm>
            <a:custGeom>
              <a:avLst/>
              <a:gdLst/>
              <a:ahLst/>
              <a:cxnLst/>
              <a:rect l="l" t="t" r="r" b="b"/>
              <a:pathLst>
                <a:path w="8203" h="12827" extrusionOk="0">
                  <a:moveTo>
                    <a:pt x="1" y="0"/>
                  </a:moveTo>
                  <a:lnTo>
                    <a:pt x="1" y="12826"/>
                  </a:lnTo>
                  <a:lnTo>
                    <a:pt x="4102" y="9123"/>
                  </a:lnTo>
                  <a:lnTo>
                    <a:pt x="8203" y="12826"/>
                  </a:lnTo>
                  <a:lnTo>
                    <a:pt x="8203" y="0"/>
                  </a:lnTo>
                  <a:close/>
                </a:path>
              </a:pathLst>
            </a:custGeom>
            <a:solidFill>
              <a:srgbClr val="EF53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4"/>
            <p:cNvSpPr/>
            <p:nvPr/>
          </p:nvSpPr>
          <p:spPr>
            <a:xfrm>
              <a:off x="2862975" y="3049200"/>
              <a:ext cx="1626850" cy="696250"/>
            </a:xfrm>
            <a:custGeom>
              <a:avLst/>
              <a:gdLst/>
              <a:ahLst/>
              <a:cxnLst/>
              <a:rect l="l" t="t" r="r" b="b"/>
              <a:pathLst>
                <a:path w="65074" h="27850" extrusionOk="0">
                  <a:moveTo>
                    <a:pt x="1" y="0"/>
                  </a:moveTo>
                  <a:lnTo>
                    <a:pt x="1" y="27850"/>
                  </a:lnTo>
                  <a:lnTo>
                    <a:pt x="65073" y="27850"/>
                  </a:lnTo>
                  <a:lnTo>
                    <a:pt x="65073" y="25025"/>
                  </a:lnTo>
                  <a:lnTo>
                    <a:pt x="56809" y="25025"/>
                  </a:lnTo>
                  <a:lnTo>
                    <a:pt x="56809" y="2825"/>
                  </a:lnTo>
                  <a:lnTo>
                    <a:pt x="65073" y="2825"/>
                  </a:lnTo>
                  <a:lnTo>
                    <a:pt x="65073" y="0"/>
                  </a:lnTo>
                  <a:close/>
                </a:path>
              </a:pathLst>
            </a:custGeom>
            <a:solidFill>
              <a:srgbClr val="9B74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4"/>
            <p:cNvSpPr/>
            <p:nvPr/>
          </p:nvSpPr>
          <p:spPr>
            <a:xfrm>
              <a:off x="1236175" y="3049200"/>
              <a:ext cx="1626825" cy="696250"/>
            </a:xfrm>
            <a:custGeom>
              <a:avLst/>
              <a:gdLst/>
              <a:ahLst/>
              <a:cxnLst/>
              <a:rect l="l" t="t" r="r" b="b"/>
              <a:pathLst>
                <a:path w="65073" h="27850" extrusionOk="0">
                  <a:moveTo>
                    <a:pt x="1" y="0"/>
                  </a:moveTo>
                  <a:lnTo>
                    <a:pt x="1" y="27850"/>
                  </a:lnTo>
                  <a:lnTo>
                    <a:pt x="65073" y="27850"/>
                  </a:lnTo>
                  <a:lnTo>
                    <a:pt x="650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4"/>
            <p:cNvSpPr/>
            <p:nvPr/>
          </p:nvSpPr>
          <p:spPr>
            <a:xfrm>
              <a:off x="1082375" y="3049200"/>
              <a:ext cx="307625" cy="696250"/>
            </a:xfrm>
            <a:custGeom>
              <a:avLst/>
              <a:gdLst/>
              <a:ahLst/>
              <a:cxnLst/>
              <a:rect l="l" t="t" r="r" b="b"/>
              <a:pathLst>
                <a:path w="12305" h="27850" extrusionOk="0">
                  <a:moveTo>
                    <a:pt x="6153" y="0"/>
                  </a:moveTo>
                  <a:cubicBezTo>
                    <a:pt x="2763" y="0"/>
                    <a:pt x="1" y="6236"/>
                    <a:pt x="1" y="13915"/>
                  </a:cubicBezTo>
                  <a:cubicBezTo>
                    <a:pt x="1" y="21614"/>
                    <a:pt x="2763" y="27850"/>
                    <a:pt x="6153" y="27850"/>
                  </a:cubicBezTo>
                  <a:cubicBezTo>
                    <a:pt x="9563" y="27850"/>
                    <a:pt x="12304" y="21614"/>
                    <a:pt x="12304" y="13915"/>
                  </a:cubicBezTo>
                  <a:cubicBezTo>
                    <a:pt x="12304" y="6236"/>
                    <a:pt x="9563" y="0"/>
                    <a:pt x="61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4"/>
            <p:cNvSpPr/>
            <p:nvPr/>
          </p:nvSpPr>
          <p:spPr>
            <a:xfrm>
              <a:off x="2703450" y="3049200"/>
              <a:ext cx="308125" cy="696250"/>
            </a:xfrm>
            <a:custGeom>
              <a:avLst/>
              <a:gdLst/>
              <a:ahLst/>
              <a:cxnLst/>
              <a:rect l="l" t="t" r="r" b="b"/>
              <a:pathLst>
                <a:path w="12325" h="27850" extrusionOk="0">
                  <a:moveTo>
                    <a:pt x="6173" y="0"/>
                  </a:moveTo>
                  <a:cubicBezTo>
                    <a:pt x="2762" y="0"/>
                    <a:pt x="0" y="6236"/>
                    <a:pt x="0" y="13915"/>
                  </a:cubicBezTo>
                  <a:cubicBezTo>
                    <a:pt x="0" y="21614"/>
                    <a:pt x="2762" y="27850"/>
                    <a:pt x="6173" y="27850"/>
                  </a:cubicBezTo>
                  <a:cubicBezTo>
                    <a:pt x="9562" y="27850"/>
                    <a:pt x="12324" y="21614"/>
                    <a:pt x="12324" y="13915"/>
                  </a:cubicBezTo>
                  <a:cubicBezTo>
                    <a:pt x="12324" y="6236"/>
                    <a:pt x="9562" y="0"/>
                    <a:pt x="6173" y="0"/>
                  </a:cubicBezTo>
                  <a:close/>
                </a:path>
              </a:pathLst>
            </a:custGeom>
            <a:solidFill>
              <a:srgbClr val="9B74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4"/>
            <p:cNvSpPr/>
            <p:nvPr/>
          </p:nvSpPr>
          <p:spPr>
            <a:xfrm>
              <a:off x="2811200" y="3119825"/>
              <a:ext cx="245350" cy="555000"/>
            </a:xfrm>
            <a:custGeom>
              <a:avLst/>
              <a:gdLst/>
              <a:ahLst/>
              <a:cxnLst/>
              <a:rect l="l" t="t" r="r" b="b"/>
              <a:pathLst>
                <a:path w="9814" h="22200" extrusionOk="0">
                  <a:moveTo>
                    <a:pt x="4897" y="0"/>
                  </a:moveTo>
                  <a:cubicBezTo>
                    <a:pt x="2198" y="0"/>
                    <a:pt x="1" y="4959"/>
                    <a:pt x="1" y="11090"/>
                  </a:cubicBezTo>
                  <a:cubicBezTo>
                    <a:pt x="1" y="17220"/>
                    <a:pt x="2198" y="22200"/>
                    <a:pt x="4897" y="22200"/>
                  </a:cubicBezTo>
                  <a:cubicBezTo>
                    <a:pt x="7617" y="22200"/>
                    <a:pt x="9814" y="17220"/>
                    <a:pt x="9814" y="11090"/>
                  </a:cubicBezTo>
                  <a:cubicBezTo>
                    <a:pt x="9814" y="4959"/>
                    <a:pt x="7617" y="0"/>
                    <a:pt x="4897" y="0"/>
                  </a:cubicBezTo>
                  <a:close/>
                </a:path>
              </a:pathLst>
            </a:custGeom>
            <a:solidFill>
              <a:srgbClr val="FFF9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4"/>
            <p:cNvSpPr/>
            <p:nvPr/>
          </p:nvSpPr>
          <p:spPr>
            <a:xfrm>
              <a:off x="2933600" y="3119825"/>
              <a:ext cx="1497125" cy="555000"/>
            </a:xfrm>
            <a:custGeom>
              <a:avLst/>
              <a:gdLst/>
              <a:ahLst/>
              <a:cxnLst/>
              <a:rect l="l" t="t" r="r" b="b"/>
              <a:pathLst>
                <a:path w="59885" h="22200" extrusionOk="0">
                  <a:moveTo>
                    <a:pt x="1" y="0"/>
                  </a:moveTo>
                  <a:lnTo>
                    <a:pt x="1" y="22200"/>
                  </a:lnTo>
                  <a:lnTo>
                    <a:pt x="59884" y="22200"/>
                  </a:lnTo>
                  <a:cubicBezTo>
                    <a:pt x="58587" y="22200"/>
                    <a:pt x="57541" y="17220"/>
                    <a:pt x="57541" y="11090"/>
                  </a:cubicBezTo>
                  <a:cubicBezTo>
                    <a:pt x="57541" y="4980"/>
                    <a:pt x="58587" y="0"/>
                    <a:pt x="59884" y="0"/>
                  </a:cubicBezTo>
                  <a:close/>
                </a:path>
              </a:pathLst>
            </a:custGeom>
            <a:solidFill>
              <a:srgbClr val="FFF9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4"/>
            <p:cNvSpPr/>
            <p:nvPr/>
          </p:nvSpPr>
          <p:spPr>
            <a:xfrm>
              <a:off x="4465225" y="3049200"/>
              <a:ext cx="48650" cy="70625"/>
            </a:xfrm>
            <a:custGeom>
              <a:avLst/>
              <a:gdLst/>
              <a:ahLst/>
              <a:cxnLst/>
              <a:rect l="l" t="t" r="r" b="b"/>
              <a:pathLst>
                <a:path w="1946" h="2825" extrusionOk="0">
                  <a:moveTo>
                    <a:pt x="983" y="0"/>
                  </a:moveTo>
                  <a:cubicBezTo>
                    <a:pt x="439" y="0"/>
                    <a:pt x="0" y="628"/>
                    <a:pt x="0" y="1402"/>
                  </a:cubicBezTo>
                  <a:cubicBezTo>
                    <a:pt x="0" y="2197"/>
                    <a:pt x="439" y="2825"/>
                    <a:pt x="983" y="2825"/>
                  </a:cubicBezTo>
                  <a:cubicBezTo>
                    <a:pt x="1507" y="2825"/>
                    <a:pt x="1946" y="2197"/>
                    <a:pt x="1946" y="1402"/>
                  </a:cubicBezTo>
                  <a:cubicBezTo>
                    <a:pt x="1946" y="628"/>
                    <a:pt x="1507" y="0"/>
                    <a:pt x="983" y="0"/>
                  </a:cubicBezTo>
                  <a:close/>
                </a:path>
              </a:pathLst>
            </a:custGeom>
            <a:solidFill>
              <a:srgbClr val="EF53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4"/>
            <p:cNvSpPr/>
            <p:nvPr/>
          </p:nvSpPr>
          <p:spPr>
            <a:xfrm>
              <a:off x="4465225" y="3674800"/>
              <a:ext cx="49175" cy="70650"/>
            </a:xfrm>
            <a:custGeom>
              <a:avLst/>
              <a:gdLst/>
              <a:ahLst/>
              <a:cxnLst/>
              <a:rect l="l" t="t" r="r" b="b"/>
              <a:pathLst>
                <a:path w="1967" h="2826" extrusionOk="0">
                  <a:moveTo>
                    <a:pt x="983" y="1"/>
                  </a:moveTo>
                  <a:cubicBezTo>
                    <a:pt x="439" y="1"/>
                    <a:pt x="0" y="629"/>
                    <a:pt x="0" y="1403"/>
                  </a:cubicBezTo>
                  <a:cubicBezTo>
                    <a:pt x="0" y="2198"/>
                    <a:pt x="439" y="2826"/>
                    <a:pt x="983" y="2826"/>
                  </a:cubicBezTo>
                  <a:cubicBezTo>
                    <a:pt x="1527" y="2826"/>
                    <a:pt x="1967" y="2198"/>
                    <a:pt x="1967" y="1403"/>
                  </a:cubicBezTo>
                  <a:cubicBezTo>
                    <a:pt x="1967" y="629"/>
                    <a:pt x="1527" y="1"/>
                    <a:pt x="9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4"/>
            <p:cNvSpPr/>
            <p:nvPr/>
          </p:nvSpPr>
          <p:spPr>
            <a:xfrm>
              <a:off x="3347375" y="2352950"/>
              <a:ext cx="1626300" cy="696275"/>
            </a:xfrm>
            <a:custGeom>
              <a:avLst/>
              <a:gdLst/>
              <a:ahLst/>
              <a:cxnLst/>
              <a:rect l="l" t="t" r="r" b="b"/>
              <a:pathLst>
                <a:path w="65052" h="27851" extrusionOk="0">
                  <a:moveTo>
                    <a:pt x="0" y="1"/>
                  </a:moveTo>
                  <a:lnTo>
                    <a:pt x="0" y="27850"/>
                  </a:lnTo>
                  <a:lnTo>
                    <a:pt x="65052" y="27850"/>
                  </a:lnTo>
                  <a:lnTo>
                    <a:pt x="65052" y="25005"/>
                  </a:lnTo>
                  <a:lnTo>
                    <a:pt x="56787" y="25005"/>
                  </a:lnTo>
                  <a:lnTo>
                    <a:pt x="56787" y="2826"/>
                  </a:lnTo>
                  <a:lnTo>
                    <a:pt x="65052" y="2826"/>
                  </a:lnTo>
                  <a:lnTo>
                    <a:pt x="65052" y="1"/>
                  </a:lnTo>
                  <a:close/>
                </a:path>
              </a:pathLst>
            </a:custGeom>
            <a:solidFill>
              <a:srgbClr val="716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4"/>
            <p:cNvSpPr/>
            <p:nvPr/>
          </p:nvSpPr>
          <p:spPr>
            <a:xfrm>
              <a:off x="1720550" y="2352950"/>
              <a:ext cx="1626325" cy="696275"/>
            </a:xfrm>
            <a:custGeom>
              <a:avLst/>
              <a:gdLst/>
              <a:ahLst/>
              <a:cxnLst/>
              <a:rect l="l" t="t" r="r" b="b"/>
              <a:pathLst>
                <a:path w="65053" h="27851" extrusionOk="0">
                  <a:moveTo>
                    <a:pt x="1" y="1"/>
                  </a:moveTo>
                  <a:lnTo>
                    <a:pt x="1" y="27850"/>
                  </a:lnTo>
                  <a:lnTo>
                    <a:pt x="65052" y="27850"/>
                  </a:lnTo>
                  <a:lnTo>
                    <a:pt x="650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4"/>
            <p:cNvSpPr/>
            <p:nvPr/>
          </p:nvSpPr>
          <p:spPr>
            <a:xfrm>
              <a:off x="1566250" y="2352950"/>
              <a:ext cx="308125" cy="696275"/>
            </a:xfrm>
            <a:custGeom>
              <a:avLst/>
              <a:gdLst/>
              <a:ahLst/>
              <a:cxnLst/>
              <a:rect l="l" t="t" r="r" b="b"/>
              <a:pathLst>
                <a:path w="12325" h="27851" extrusionOk="0">
                  <a:moveTo>
                    <a:pt x="6173" y="1"/>
                  </a:moveTo>
                  <a:cubicBezTo>
                    <a:pt x="2762" y="1"/>
                    <a:pt x="0" y="6236"/>
                    <a:pt x="0" y="13915"/>
                  </a:cubicBezTo>
                  <a:cubicBezTo>
                    <a:pt x="0" y="21615"/>
                    <a:pt x="2762" y="27850"/>
                    <a:pt x="6173" y="27850"/>
                  </a:cubicBezTo>
                  <a:cubicBezTo>
                    <a:pt x="9562" y="27850"/>
                    <a:pt x="12324" y="21615"/>
                    <a:pt x="12324" y="13915"/>
                  </a:cubicBezTo>
                  <a:cubicBezTo>
                    <a:pt x="12324" y="6236"/>
                    <a:pt x="9562" y="1"/>
                    <a:pt x="6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4"/>
            <p:cNvSpPr/>
            <p:nvPr/>
          </p:nvSpPr>
          <p:spPr>
            <a:xfrm>
              <a:off x="3187825" y="2352950"/>
              <a:ext cx="307600" cy="696275"/>
            </a:xfrm>
            <a:custGeom>
              <a:avLst/>
              <a:gdLst/>
              <a:ahLst/>
              <a:cxnLst/>
              <a:rect l="l" t="t" r="r" b="b"/>
              <a:pathLst>
                <a:path w="12304" h="27851" extrusionOk="0">
                  <a:moveTo>
                    <a:pt x="6152" y="1"/>
                  </a:moveTo>
                  <a:cubicBezTo>
                    <a:pt x="2762" y="1"/>
                    <a:pt x="1" y="6236"/>
                    <a:pt x="1" y="13915"/>
                  </a:cubicBezTo>
                  <a:cubicBezTo>
                    <a:pt x="1" y="21615"/>
                    <a:pt x="2762" y="27850"/>
                    <a:pt x="6152" y="27850"/>
                  </a:cubicBezTo>
                  <a:cubicBezTo>
                    <a:pt x="9563" y="27850"/>
                    <a:pt x="12304" y="21615"/>
                    <a:pt x="12304" y="13915"/>
                  </a:cubicBezTo>
                  <a:cubicBezTo>
                    <a:pt x="12304" y="6236"/>
                    <a:pt x="9563" y="1"/>
                    <a:pt x="6152" y="1"/>
                  </a:cubicBezTo>
                  <a:close/>
                </a:path>
              </a:pathLst>
            </a:custGeom>
            <a:solidFill>
              <a:srgbClr val="716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4"/>
            <p:cNvSpPr/>
            <p:nvPr/>
          </p:nvSpPr>
          <p:spPr>
            <a:xfrm>
              <a:off x="3295050" y="2423575"/>
              <a:ext cx="245375" cy="555025"/>
            </a:xfrm>
            <a:custGeom>
              <a:avLst/>
              <a:gdLst/>
              <a:ahLst/>
              <a:cxnLst/>
              <a:rect l="l" t="t" r="r" b="b"/>
              <a:pathLst>
                <a:path w="9815" h="22201" extrusionOk="0">
                  <a:moveTo>
                    <a:pt x="4918" y="1"/>
                  </a:moveTo>
                  <a:cubicBezTo>
                    <a:pt x="2198" y="1"/>
                    <a:pt x="1" y="4960"/>
                    <a:pt x="1" y="11090"/>
                  </a:cubicBezTo>
                  <a:cubicBezTo>
                    <a:pt x="1" y="17221"/>
                    <a:pt x="2198" y="22201"/>
                    <a:pt x="4918" y="22201"/>
                  </a:cubicBezTo>
                  <a:cubicBezTo>
                    <a:pt x="7617" y="22201"/>
                    <a:pt x="9814" y="17221"/>
                    <a:pt x="9814" y="11090"/>
                  </a:cubicBezTo>
                  <a:cubicBezTo>
                    <a:pt x="9814" y="4960"/>
                    <a:pt x="7617" y="1"/>
                    <a:pt x="49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4"/>
            <p:cNvSpPr/>
            <p:nvPr/>
          </p:nvSpPr>
          <p:spPr>
            <a:xfrm>
              <a:off x="3417975" y="2423575"/>
              <a:ext cx="1497125" cy="554500"/>
            </a:xfrm>
            <a:custGeom>
              <a:avLst/>
              <a:gdLst/>
              <a:ahLst/>
              <a:cxnLst/>
              <a:rect l="l" t="t" r="r" b="b"/>
              <a:pathLst>
                <a:path w="59885" h="22180" extrusionOk="0">
                  <a:moveTo>
                    <a:pt x="1" y="1"/>
                  </a:moveTo>
                  <a:lnTo>
                    <a:pt x="1" y="22180"/>
                  </a:lnTo>
                  <a:lnTo>
                    <a:pt x="59884" y="22180"/>
                  </a:lnTo>
                  <a:cubicBezTo>
                    <a:pt x="58587" y="22180"/>
                    <a:pt x="57541" y="17221"/>
                    <a:pt x="57541" y="11090"/>
                  </a:cubicBezTo>
                  <a:cubicBezTo>
                    <a:pt x="57541" y="4960"/>
                    <a:pt x="58587" y="1"/>
                    <a:pt x="598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4"/>
            <p:cNvSpPr/>
            <p:nvPr/>
          </p:nvSpPr>
          <p:spPr>
            <a:xfrm>
              <a:off x="4949600" y="2352950"/>
              <a:ext cx="48675" cy="70650"/>
            </a:xfrm>
            <a:custGeom>
              <a:avLst/>
              <a:gdLst/>
              <a:ahLst/>
              <a:cxnLst/>
              <a:rect l="l" t="t" r="r" b="b"/>
              <a:pathLst>
                <a:path w="1947" h="2826" extrusionOk="0">
                  <a:moveTo>
                    <a:pt x="963" y="1"/>
                  </a:moveTo>
                  <a:cubicBezTo>
                    <a:pt x="440" y="1"/>
                    <a:pt x="0" y="629"/>
                    <a:pt x="0" y="1403"/>
                  </a:cubicBezTo>
                  <a:cubicBezTo>
                    <a:pt x="0" y="2177"/>
                    <a:pt x="440" y="2826"/>
                    <a:pt x="963" y="2826"/>
                  </a:cubicBezTo>
                  <a:cubicBezTo>
                    <a:pt x="1507" y="2826"/>
                    <a:pt x="1946" y="2177"/>
                    <a:pt x="1946" y="1403"/>
                  </a:cubicBezTo>
                  <a:cubicBezTo>
                    <a:pt x="1946" y="629"/>
                    <a:pt x="1507" y="1"/>
                    <a:pt x="9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4"/>
            <p:cNvSpPr/>
            <p:nvPr/>
          </p:nvSpPr>
          <p:spPr>
            <a:xfrm>
              <a:off x="4949600" y="2978575"/>
              <a:ext cx="48675" cy="70650"/>
            </a:xfrm>
            <a:custGeom>
              <a:avLst/>
              <a:gdLst/>
              <a:ahLst/>
              <a:cxnLst/>
              <a:rect l="l" t="t" r="r" b="b"/>
              <a:pathLst>
                <a:path w="1947" h="2826" extrusionOk="0">
                  <a:moveTo>
                    <a:pt x="963" y="1"/>
                  </a:moveTo>
                  <a:cubicBezTo>
                    <a:pt x="440" y="1"/>
                    <a:pt x="0" y="628"/>
                    <a:pt x="0" y="1403"/>
                  </a:cubicBezTo>
                  <a:cubicBezTo>
                    <a:pt x="0" y="2177"/>
                    <a:pt x="440" y="2825"/>
                    <a:pt x="963" y="2825"/>
                  </a:cubicBezTo>
                  <a:cubicBezTo>
                    <a:pt x="1507" y="2825"/>
                    <a:pt x="1946" y="2177"/>
                    <a:pt x="1946" y="1403"/>
                  </a:cubicBezTo>
                  <a:cubicBezTo>
                    <a:pt x="1946" y="628"/>
                    <a:pt x="1507" y="1"/>
                    <a:pt x="9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4"/>
            <p:cNvSpPr/>
            <p:nvPr/>
          </p:nvSpPr>
          <p:spPr>
            <a:xfrm>
              <a:off x="1720550" y="2352950"/>
              <a:ext cx="230725" cy="696275"/>
            </a:xfrm>
            <a:custGeom>
              <a:avLst/>
              <a:gdLst/>
              <a:ahLst/>
              <a:cxnLst/>
              <a:rect l="l" t="t" r="r" b="b"/>
              <a:pathLst>
                <a:path w="9229" h="27851" extrusionOk="0">
                  <a:moveTo>
                    <a:pt x="6152" y="1"/>
                  </a:moveTo>
                  <a:cubicBezTo>
                    <a:pt x="2763" y="1"/>
                    <a:pt x="1" y="6236"/>
                    <a:pt x="1" y="13915"/>
                  </a:cubicBezTo>
                  <a:cubicBezTo>
                    <a:pt x="1" y="21615"/>
                    <a:pt x="2763" y="27850"/>
                    <a:pt x="6152" y="27850"/>
                  </a:cubicBezTo>
                  <a:lnTo>
                    <a:pt x="9228" y="27850"/>
                  </a:lnTo>
                  <a:cubicBezTo>
                    <a:pt x="5838" y="27850"/>
                    <a:pt x="3077" y="21615"/>
                    <a:pt x="3077" y="13915"/>
                  </a:cubicBezTo>
                  <a:cubicBezTo>
                    <a:pt x="3077" y="6236"/>
                    <a:pt x="5838" y="1"/>
                    <a:pt x="9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4"/>
            <p:cNvSpPr/>
            <p:nvPr/>
          </p:nvSpPr>
          <p:spPr>
            <a:xfrm>
              <a:off x="1874350" y="2352950"/>
              <a:ext cx="231225" cy="696275"/>
            </a:xfrm>
            <a:custGeom>
              <a:avLst/>
              <a:gdLst/>
              <a:ahLst/>
              <a:cxnLst/>
              <a:rect l="l" t="t" r="r" b="b"/>
              <a:pathLst>
                <a:path w="9249" h="27851" extrusionOk="0">
                  <a:moveTo>
                    <a:pt x="6152" y="1"/>
                  </a:moveTo>
                  <a:cubicBezTo>
                    <a:pt x="2762" y="1"/>
                    <a:pt x="0" y="6236"/>
                    <a:pt x="0" y="13915"/>
                  </a:cubicBezTo>
                  <a:cubicBezTo>
                    <a:pt x="0" y="21615"/>
                    <a:pt x="2762" y="27850"/>
                    <a:pt x="6152" y="27850"/>
                  </a:cubicBezTo>
                  <a:lnTo>
                    <a:pt x="9249" y="27850"/>
                  </a:lnTo>
                  <a:cubicBezTo>
                    <a:pt x="5838" y="27850"/>
                    <a:pt x="3076" y="21615"/>
                    <a:pt x="3076" y="13915"/>
                  </a:cubicBezTo>
                  <a:cubicBezTo>
                    <a:pt x="3076" y="6236"/>
                    <a:pt x="5838" y="1"/>
                    <a:pt x="92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4"/>
            <p:cNvSpPr/>
            <p:nvPr/>
          </p:nvSpPr>
          <p:spPr>
            <a:xfrm>
              <a:off x="4408036" y="2610309"/>
              <a:ext cx="285848" cy="333099"/>
            </a:xfrm>
            <a:custGeom>
              <a:avLst/>
              <a:gdLst/>
              <a:ahLst/>
              <a:cxnLst/>
              <a:rect l="l" t="t" r="r" b="b"/>
              <a:pathLst>
                <a:path w="6089" h="8266" extrusionOk="0">
                  <a:moveTo>
                    <a:pt x="0" y="1"/>
                  </a:moveTo>
                  <a:lnTo>
                    <a:pt x="0" y="8266"/>
                  </a:lnTo>
                  <a:lnTo>
                    <a:pt x="3034" y="6634"/>
                  </a:lnTo>
                  <a:lnTo>
                    <a:pt x="6089" y="8266"/>
                  </a:lnTo>
                  <a:lnTo>
                    <a:pt x="60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4"/>
            <p:cNvSpPr/>
            <p:nvPr/>
          </p:nvSpPr>
          <p:spPr>
            <a:xfrm>
              <a:off x="1374800" y="3745425"/>
              <a:ext cx="1771725" cy="275175"/>
            </a:xfrm>
            <a:custGeom>
              <a:avLst/>
              <a:gdLst/>
              <a:ahLst/>
              <a:cxnLst/>
              <a:rect l="l" t="t" r="r" b="b"/>
              <a:pathLst>
                <a:path w="70869" h="11007" extrusionOk="0">
                  <a:moveTo>
                    <a:pt x="6026" y="1"/>
                  </a:moveTo>
                  <a:cubicBezTo>
                    <a:pt x="3055" y="1"/>
                    <a:pt x="586" y="4708"/>
                    <a:pt x="0" y="11006"/>
                  </a:cubicBezTo>
                  <a:lnTo>
                    <a:pt x="64843" y="11006"/>
                  </a:lnTo>
                  <a:cubicBezTo>
                    <a:pt x="65449" y="4708"/>
                    <a:pt x="67918" y="1"/>
                    <a:pt x="708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4"/>
            <p:cNvSpPr/>
            <p:nvPr/>
          </p:nvSpPr>
          <p:spPr>
            <a:xfrm>
              <a:off x="3146500" y="3745425"/>
              <a:ext cx="5250" cy="550"/>
            </a:xfrm>
            <a:custGeom>
              <a:avLst/>
              <a:gdLst/>
              <a:ahLst/>
              <a:cxnLst/>
              <a:rect l="l" t="t" r="r" b="b"/>
              <a:pathLst>
                <a:path w="210" h="22" extrusionOk="0">
                  <a:moveTo>
                    <a:pt x="1" y="1"/>
                  </a:moveTo>
                  <a:cubicBezTo>
                    <a:pt x="84" y="1"/>
                    <a:pt x="147" y="1"/>
                    <a:pt x="210" y="22"/>
                  </a:cubicBezTo>
                  <a:lnTo>
                    <a:pt x="210" y="1"/>
                  </a:ln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4"/>
            <p:cNvSpPr/>
            <p:nvPr/>
          </p:nvSpPr>
          <p:spPr>
            <a:xfrm>
              <a:off x="3146500" y="4441650"/>
              <a:ext cx="5250" cy="25"/>
            </a:xfrm>
            <a:custGeom>
              <a:avLst/>
              <a:gdLst/>
              <a:ahLst/>
              <a:cxnLst/>
              <a:rect l="l" t="t" r="r" b="b"/>
              <a:pathLst>
                <a:path w="210" h="1" extrusionOk="0">
                  <a:moveTo>
                    <a:pt x="210" y="1"/>
                  </a:moveTo>
                  <a:cubicBezTo>
                    <a:pt x="147" y="1"/>
                    <a:pt x="84" y="1"/>
                    <a:pt x="1" y="1"/>
                  </a:cubicBezTo>
                  <a:lnTo>
                    <a:pt x="210" y="1"/>
                  </a:ln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4"/>
            <p:cNvSpPr/>
            <p:nvPr/>
          </p:nvSpPr>
          <p:spPr>
            <a:xfrm>
              <a:off x="3187825" y="3049200"/>
              <a:ext cx="1326575" cy="70625"/>
            </a:xfrm>
            <a:custGeom>
              <a:avLst/>
              <a:gdLst/>
              <a:ahLst/>
              <a:cxnLst/>
              <a:rect l="l" t="t" r="r" b="b"/>
              <a:pathLst>
                <a:path w="53063" h="2825" extrusionOk="0">
                  <a:moveTo>
                    <a:pt x="1" y="0"/>
                  </a:moveTo>
                  <a:lnTo>
                    <a:pt x="1" y="2825"/>
                  </a:lnTo>
                  <a:lnTo>
                    <a:pt x="52079" y="2825"/>
                  </a:lnTo>
                  <a:cubicBezTo>
                    <a:pt x="52623" y="2825"/>
                    <a:pt x="53042" y="2197"/>
                    <a:pt x="53042" y="1402"/>
                  </a:cubicBezTo>
                  <a:cubicBezTo>
                    <a:pt x="53063" y="628"/>
                    <a:pt x="52623" y="0"/>
                    <a:pt x="52079" y="0"/>
                  </a:cubicBezTo>
                  <a:close/>
                </a:path>
              </a:pathLst>
            </a:custGeom>
            <a:solidFill>
              <a:srgbClr val="9B74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4"/>
            <p:cNvSpPr/>
            <p:nvPr/>
          </p:nvSpPr>
          <p:spPr>
            <a:xfrm>
              <a:off x="3215550" y="3119825"/>
              <a:ext cx="1215175" cy="160075"/>
            </a:xfrm>
            <a:custGeom>
              <a:avLst/>
              <a:gdLst/>
              <a:ahLst/>
              <a:cxnLst/>
              <a:rect l="l" t="t" r="r" b="b"/>
              <a:pathLst>
                <a:path w="48607" h="6403" extrusionOk="0">
                  <a:moveTo>
                    <a:pt x="2135" y="0"/>
                  </a:moveTo>
                  <a:cubicBezTo>
                    <a:pt x="1193" y="0"/>
                    <a:pt x="377" y="2636"/>
                    <a:pt x="0" y="6403"/>
                  </a:cubicBezTo>
                  <a:lnTo>
                    <a:pt x="46472" y="6403"/>
                  </a:lnTo>
                  <a:cubicBezTo>
                    <a:pt x="46848" y="2615"/>
                    <a:pt x="47664" y="0"/>
                    <a:pt x="48606"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4"/>
            <p:cNvSpPr/>
            <p:nvPr/>
          </p:nvSpPr>
          <p:spPr>
            <a:xfrm>
              <a:off x="2015050" y="4261200"/>
              <a:ext cx="1859625" cy="347875"/>
            </a:xfrm>
            <a:custGeom>
              <a:avLst/>
              <a:gdLst/>
              <a:ahLst/>
              <a:cxnLst/>
              <a:rect l="l" t="t" r="r" b="b"/>
              <a:pathLst>
                <a:path w="74385" h="13915" extrusionOk="0">
                  <a:moveTo>
                    <a:pt x="74280" y="0"/>
                  </a:moveTo>
                  <a:lnTo>
                    <a:pt x="4060" y="7407"/>
                  </a:lnTo>
                  <a:cubicBezTo>
                    <a:pt x="2679" y="7491"/>
                    <a:pt x="1507" y="8370"/>
                    <a:pt x="1068" y="9688"/>
                  </a:cubicBezTo>
                  <a:lnTo>
                    <a:pt x="168" y="12262"/>
                  </a:lnTo>
                  <a:cubicBezTo>
                    <a:pt x="1" y="12743"/>
                    <a:pt x="147" y="13266"/>
                    <a:pt x="524" y="13601"/>
                  </a:cubicBezTo>
                  <a:cubicBezTo>
                    <a:pt x="754" y="13810"/>
                    <a:pt x="1047" y="13915"/>
                    <a:pt x="1340" y="13915"/>
                  </a:cubicBezTo>
                  <a:cubicBezTo>
                    <a:pt x="1528" y="13915"/>
                    <a:pt x="1717" y="13873"/>
                    <a:pt x="1905" y="13789"/>
                  </a:cubicBezTo>
                  <a:cubicBezTo>
                    <a:pt x="3328" y="13078"/>
                    <a:pt x="5713" y="11466"/>
                    <a:pt x="6131" y="8370"/>
                  </a:cubicBezTo>
                  <a:lnTo>
                    <a:pt x="74384" y="1172"/>
                  </a:lnTo>
                  <a:lnTo>
                    <a:pt x="742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4"/>
            <p:cNvSpPr/>
            <p:nvPr/>
          </p:nvSpPr>
          <p:spPr>
            <a:xfrm>
              <a:off x="2205975" y="4261200"/>
              <a:ext cx="1859625" cy="347875"/>
            </a:xfrm>
            <a:custGeom>
              <a:avLst/>
              <a:gdLst/>
              <a:ahLst/>
              <a:cxnLst/>
              <a:rect l="l" t="t" r="r" b="b"/>
              <a:pathLst>
                <a:path w="74385" h="13915" extrusionOk="0">
                  <a:moveTo>
                    <a:pt x="126" y="0"/>
                  </a:moveTo>
                  <a:lnTo>
                    <a:pt x="1" y="1172"/>
                  </a:lnTo>
                  <a:lnTo>
                    <a:pt x="68254" y="8370"/>
                  </a:lnTo>
                  <a:cubicBezTo>
                    <a:pt x="68672" y="11466"/>
                    <a:pt x="71058" y="13078"/>
                    <a:pt x="72480" y="13789"/>
                  </a:cubicBezTo>
                  <a:cubicBezTo>
                    <a:pt x="72669" y="13873"/>
                    <a:pt x="72857" y="13915"/>
                    <a:pt x="73045" y="13915"/>
                  </a:cubicBezTo>
                  <a:cubicBezTo>
                    <a:pt x="73338" y="13915"/>
                    <a:pt x="73631" y="13810"/>
                    <a:pt x="73861" y="13601"/>
                  </a:cubicBezTo>
                  <a:cubicBezTo>
                    <a:pt x="74238" y="13266"/>
                    <a:pt x="74384" y="12743"/>
                    <a:pt x="74217" y="12262"/>
                  </a:cubicBezTo>
                  <a:lnTo>
                    <a:pt x="73317" y="9688"/>
                  </a:lnTo>
                  <a:cubicBezTo>
                    <a:pt x="72878" y="8370"/>
                    <a:pt x="71706" y="7491"/>
                    <a:pt x="70325" y="7407"/>
                  </a:cubicBezTo>
                  <a:lnTo>
                    <a:pt x="126" y="0"/>
                  </a:ln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4"/>
            <p:cNvSpPr/>
            <p:nvPr/>
          </p:nvSpPr>
          <p:spPr>
            <a:xfrm>
              <a:off x="3119300" y="4282875"/>
              <a:ext cx="42925" cy="78025"/>
            </a:xfrm>
            <a:custGeom>
              <a:avLst/>
              <a:gdLst/>
              <a:ahLst/>
              <a:cxnLst/>
              <a:rect l="l" t="t" r="r" b="b"/>
              <a:pathLst>
                <a:path w="1717" h="3121" extrusionOk="0">
                  <a:moveTo>
                    <a:pt x="537" y="1"/>
                  </a:moveTo>
                  <a:cubicBezTo>
                    <a:pt x="511" y="1"/>
                    <a:pt x="485" y="4"/>
                    <a:pt x="461" y="12"/>
                  </a:cubicBezTo>
                  <a:cubicBezTo>
                    <a:pt x="105" y="96"/>
                    <a:pt x="1" y="870"/>
                    <a:pt x="231" y="1728"/>
                  </a:cubicBezTo>
                  <a:cubicBezTo>
                    <a:pt x="425" y="2523"/>
                    <a:pt x="852" y="3120"/>
                    <a:pt x="1197" y="3120"/>
                  </a:cubicBezTo>
                  <a:cubicBezTo>
                    <a:pt x="1224" y="3120"/>
                    <a:pt x="1251" y="3116"/>
                    <a:pt x="1277" y="3109"/>
                  </a:cubicBezTo>
                  <a:cubicBezTo>
                    <a:pt x="1612" y="3025"/>
                    <a:pt x="1716" y="2251"/>
                    <a:pt x="1486" y="1393"/>
                  </a:cubicBezTo>
                  <a:cubicBezTo>
                    <a:pt x="1292" y="598"/>
                    <a:pt x="865" y="1"/>
                    <a:pt x="537" y="1"/>
                  </a:cubicBezTo>
                  <a:close/>
                </a:path>
              </a:pathLst>
            </a:custGeom>
            <a:solidFill>
              <a:srgbClr val="FFE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4"/>
            <p:cNvSpPr/>
            <p:nvPr/>
          </p:nvSpPr>
          <p:spPr>
            <a:xfrm>
              <a:off x="2918425" y="4282875"/>
              <a:ext cx="42925" cy="78025"/>
            </a:xfrm>
            <a:custGeom>
              <a:avLst/>
              <a:gdLst/>
              <a:ahLst/>
              <a:cxnLst/>
              <a:rect l="l" t="t" r="r" b="b"/>
              <a:pathLst>
                <a:path w="1717" h="3121" extrusionOk="0">
                  <a:moveTo>
                    <a:pt x="1197" y="1"/>
                  </a:moveTo>
                  <a:cubicBezTo>
                    <a:pt x="852" y="1"/>
                    <a:pt x="425" y="598"/>
                    <a:pt x="231" y="1393"/>
                  </a:cubicBezTo>
                  <a:cubicBezTo>
                    <a:pt x="1" y="2251"/>
                    <a:pt x="105" y="3025"/>
                    <a:pt x="461" y="3109"/>
                  </a:cubicBezTo>
                  <a:cubicBezTo>
                    <a:pt x="486" y="3116"/>
                    <a:pt x="511" y="3120"/>
                    <a:pt x="537" y="3120"/>
                  </a:cubicBezTo>
                  <a:cubicBezTo>
                    <a:pt x="865" y="3120"/>
                    <a:pt x="1293" y="2523"/>
                    <a:pt x="1486" y="1728"/>
                  </a:cubicBezTo>
                  <a:cubicBezTo>
                    <a:pt x="1717" y="870"/>
                    <a:pt x="1612" y="96"/>
                    <a:pt x="1277" y="12"/>
                  </a:cubicBezTo>
                  <a:cubicBezTo>
                    <a:pt x="1251" y="4"/>
                    <a:pt x="1224" y="1"/>
                    <a:pt x="1197" y="1"/>
                  </a:cubicBezTo>
                  <a:close/>
                </a:path>
              </a:pathLst>
            </a:custGeom>
            <a:solidFill>
              <a:srgbClr val="FFE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4"/>
            <p:cNvSpPr/>
            <p:nvPr/>
          </p:nvSpPr>
          <p:spPr>
            <a:xfrm>
              <a:off x="2902750" y="4179075"/>
              <a:ext cx="275150" cy="182575"/>
            </a:xfrm>
            <a:custGeom>
              <a:avLst/>
              <a:gdLst/>
              <a:ahLst/>
              <a:cxnLst/>
              <a:rect l="l" t="t" r="r" b="b"/>
              <a:pathLst>
                <a:path w="11006" h="7303" extrusionOk="0">
                  <a:moveTo>
                    <a:pt x="5503" y="0"/>
                  </a:moveTo>
                  <a:cubicBezTo>
                    <a:pt x="4080" y="0"/>
                    <a:pt x="2909" y="482"/>
                    <a:pt x="2009" y="1423"/>
                  </a:cubicBezTo>
                  <a:cubicBezTo>
                    <a:pt x="0" y="3515"/>
                    <a:pt x="147" y="7156"/>
                    <a:pt x="147" y="7303"/>
                  </a:cubicBezTo>
                  <a:lnTo>
                    <a:pt x="1339" y="7261"/>
                  </a:lnTo>
                  <a:cubicBezTo>
                    <a:pt x="1318" y="7219"/>
                    <a:pt x="1214" y="3955"/>
                    <a:pt x="2867" y="2239"/>
                  </a:cubicBezTo>
                  <a:cubicBezTo>
                    <a:pt x="3536" y="1528"/>
                    <a:pt x="4394" y="1172"/>
                    <a:pt x="5503" y="1172"/>
                  </a:cubicBezTo>
                  <a:cubicBezTo>
                    <a:pt x="6612" y="1172"/>
                    <a:pt x="7470" y="1528"/>
                    <a:pt x="8160" y="2239"/>
                  </a:cubicBezTo>
                  <a:cubicBezTo>
                    <a:pt x="9813" y="3955"/>
                    <a:pt x="9688" y="7219"/>
                    <a:pt x="9688" y="7261"/>
                  </a:cubicBezTo>
                  <a:lnTo>
                    <a:pt x="10860" y="7303"/>
                  </a:lnTo>
                  <a:cubicBezTo>
                    <a:pt x="10860" y="7156"/>
                    <a:pt x="11006" y="3515"/>
                    <a:pt x="9018" y="1423"/>
                  </a:cubicBezTo>
                  <a:cubicBezTo>
                    <a:pt x="8119" y="482"/>
                    <a:pt x="6926" y="0"/>
                    <a:pt x="5503"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4"/>
            <p:cNvSpPr/>
            <p:nvPr/>
          </p:nvSpPr>
          <p:spPr>
            <a:xfrm>
              <a:off x="2207550" y="3913875"/>
              <a:ext cx="723475" cy="723975"/>
            </a:xfrm>
            <a:custGeom>
              <a:avLst/>
              <a:gdLst/>
              <a:ahLst/>
              <a:cxnLst/>
              <a:rect l="l" t="t" r="r" b="b"/>
              <a:pathLst>
                <a:path w="28939" h="28959" extrusionOk="0">
                  <a:moveTo>
                    <a:pt x="14459" y="0"/>
                  </a:moveTo>
                  <a:cubicBezTo>
                    <a:pt x="6466" y="0"/>
                    <a:pt x="1" y="6486"/>
                    <a:pt x="1" y="14479"/>
                  </a:cubicBezTo>
                  <a:cubicBezTo>
                    <a:pt x="1" y="22472"/>
                    <a:pt x="6466" y="28958"/>
                    <a:pt x="14459" y="28958"/>
                  </a:cubicBezTo>
                  <a:cubicBezTo>
                    <a:pt x="22473" y="28958"/>
                    <a:pt x="28938" y="22472"/>
                    <a:pt x="28938" y="14479"/>
                  </a:cubicBezTo>
                  <a:cubicBezTo>
                    <a:pt x="28938" y="6486"/>
                    <a:pt x="22473" y="0"/>
                    <a:pt x="144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4"/>
            <p:cNvSpPr/>
            <p:nvPr/>
          </p:nvSpPr>
          <p:spPr>
            <a:xfrm>
              <a:off x="2207550" y="3914350"/>
              <a:ext cx="458250" cy="457775"/>
            </a:xfrm>
            <a:custGeom>
              <a:avLst/>
              <a:gdLst/>
              <a:ahLst/>
              <a:cxnLst/>
              <a:rect l="l" t="t" r="r" b="b"/>
              <a:pathLst>
                <a:path w="18330" h="18311" extrusionOk="0">
                  <a:moveTo>
                    <a:pt x="14661" y="0"/>
                  </a:moveTo>
                  <a:cubicBezTo>
                    <a:pt x="14594" y="0"/>
                    <a:pt x="14526" y="1"/>
                    <a:pt x="14459" y="2"/>
                  </a:cubicBezTo>
                  <a:cubicBezTo>
                    <a:pt x="13999" y="2"/>
                    <a:pt x="13559" y="23"/>
                    <a:pt x="13099" y="65"/>
                  </a:cubicBezTo>
                  <a:lnTo>
                    <a:pt x="63" y="13100"/>
                  </a:lnTo>
                  <a:cubicBezTo>
                    <a:pt x="22" y="13540"/>
                    <a:pt x="1" y="14000"/>
                    <a:pt x="1" y="14460"/>
                  </a:cubicBezTo>
                  <a:cubicBezTo>
                    <a:pt x="1" y="15799"/>
                    <a:pt x="168" y="17097"/>
                    <a:pt x="503" y="18310"/>
                  </a:cubicBezTo>
                  <a:lnTo>
                    <a:pt x="18330" y="504"/>
                  </a:lnTo>
                  <a:cubicBezTo>
                    <a:pt x="17157" y="186"/>
                    <a:pt x="15929" y="0"/>
                    <a:pt x="146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4"/>
            <p:cNvSpPr/>
            <p:nvPr/>
          </p:nvSpPr>
          <p:spPr>
            <a:xfrm>
              <a:off x="2239475" y="3946300"/>
              <a:ext cx="526250" cy="526250"/>
            </a:xfrm>
            <a:custGeom>
              <a:avLst/>
              <a:gdLst/>
              <a:ahLst/>
              <a:cxnLst/>
              <a:rect l="l" t="t" r="r" b="b"/>
              <a:pathLst>
                <a:path w="21050" h="21050" extrusionOk="0">
                  <a:moveTo>
                    <a:pt x="19166" y="0"/>
                  </a:moveTo>
                  <a:lnTo>
                    <a:pt x="0" y="19166"/>
                  </a:lnTo>
                  <a:cubicBezTo>
                    <a:pt x="293" y="19815"/>
                    <a:pt x="649" y="20443"/>
                    <a:pt x="1025" y="21049"/>
                  </a:cubicBezTo>
                  <a:lnTo>
                    <a:pt x="21049" y="1026"/>
                  </a:lnTo>
                  <a:cubicBezTo>
                    <a:pt x="20463" y="649"/>
                    <a:pt x="19836" y="293"/>
                    <a:pt x="19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4"/>
            <p:cNvSpPr/>
            <p:nvPr/>
          </p:nvSpPr>
          <p:spPr>
            <a:xfrm>
              <a:off x="2192375" y="3899225"/>
              <a:ext cx="753800" cy="753275"/>
            </a:xfrm>
            <a:custGeom>
              <a:avLst/>
              <a:gdLst/>
              <a:ahLst/>
              <a:cxnLst/>
              <a:rect l="l" t="t" r="r" b="b"/>
              <a:pathLst>
                <a:path w="30152" h="30131" extrusionOk="0">
                  <a:moveTo>
                    <a:pt x="15087" y="1193"/>
                  </a:moveTo>
                  <a:cubicBezTo>
                    <a:pt x="22745" y="1193"/>
                    <a:pt x="28959" y="7407"/>
                    <a:pt x="28959" y="15065"/>
                  </a:cubicBezTo>
                  <a:cubicBezTo>
                    <a:pt x="28959" y="22723"/>
                    <a:pt x="22745" y="28958"/>
                    <a:pt x="15087" y="28958"/>
                  </a:cubicBezTo>
                  <a:cubicBezTo>
                    <a:pt x="7429" y="28958"/>
                    <a:pt x="1194" y="22723"/>
                    <a:pt x="1194" y="15065"/>
                  </a:cubicBezTo>
                  <a:cubicBezTo>
                    <a:pt x="1194" y="7407"/>
                    <a:pt x="7408" y="1193"/>
                    <a:pt x="15087" y="1193"/>
                  </a:cubicBezTo>
                  <a:close/>
                  <a:moveTo>
                    <a:pt x="15087" y="0"/>
                  </a:moveTo>
                  <a:cubicBezTo>
                    <a:pt x="6759" y="0"/>
                    <a:pt x="1" y="6759"/>
                    <a:pt x="1" y="15065"/>
                  </a:cubicBezTo>
                  <a:cubicBezTo>
                    <a:pt x="1" y="23372"/>
                    <a:pt x="6759" y="30130"/>
                    <a:pt x="15087" y="30130"/>
                  </a:cubicBezTo>
                  <a:cubicBezTo>
                    <a:pt x="23394" y="30130"/>
                    <a:pt x="30152" y="23372"/>
                    <a:pt x="30152" y="15065"/>
                  </a:cubicBezTo>
                  <a:cubicBezTo>
                    <a:pt x="30152" y="6759"/>
                    <a:pt x="23394" y="0"/>
                    <a:pt x="15087"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4"/>
            <p:cNvSpPr/>
            <p:nvPr/>
          </p:nvSpPr>
          <p:spPr>
            <a:xfrm>
              <a:off x="3149650" y="3913875"/>
              <a:ext cx="723450" cy="723975"/>
            </a:xfrm>
            <a:custGeom>
              <a:avLst/>
              <a:gdLst/>
              <a:ahLst/>
              <a:cxnLst/>
              <a:rect l="l" t="t" r="r" b="b"/>
              <a:pathLst>
                <a:path w="28938" h="28959" extrusionOk="0">
                  <a:moveTo>
                    <a:pt x="14479" y="0"/>
                  </a:moveTo>
                  <a:cubicBezTo>
                    <a:pt x="6466" y="0"/>
                    <a:pt x="0" y="6486"/>
                    <a:pt x="0" y="14479"/>
                  </a:cubicBezTo>
                  <a:cubicBezTo>
                    <a:pt x="0" y="22472"/>
                    <a:pt x="6466" y="28958"/>
                    <a:pt x="14479" y="28958"/>
                  </a:cubicBezTo>
                  <a:cubicBezTo>
                    <a:pt x="22472" y="28958"/>
                    <a:pt x="28937" y="22472"/>
                    <a:pt x="28937" y="14479"/>
                  </a:cubicBezTo>
                  <a:cubicBezTo>
                    <a:pt x="28937" y="6486"/>
                    <a:pt x="22472" y="0"/>
                    <a:pt x="14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4"/>
            <p:cNvSpPr/>
            <p:nvPr/>
          </p:nvSpPr>
          <p:spPr>
            <a:xfrm>
              <a:off x="3149125" y="3914350"/>
              <a:ext cx="458775" cy="457775"/>
            </a:xfrm>
            <a:custGeom>
              <a:avLst/>
              <a:gdLst/>
              <a:ahLst/>
              <a:cxnLst/>
              <a:rect l="l" t="t" r="r" b="b"/>
              <a:pathLst>
                <a:path w="18351" h="18311" extrusionOk="0">
                  <a:moveTo>
                    <a:pt x="14681" y="0"/>
                  </a:moveTo>
                  <a:cubicBezTo>
                    <a:pt x="14614" y="0"/>
                    <a:pt x="14547" y="1"/>
                    <a:pt x="14479" y="2"/>
                  </a:cubicBezTo>
                  <a:cubicBezTo>
                    <a:pt x="14019" y="2"/>
                    <a:pt x="13580" y="23"/>
                    <a:pt x="13119" y="65"/>
                  </a:cubicBezTo>
                  <a:lnTo>
                    <a:pt x="84" y="13100"/>
                  </a:lnTo>
                  <a:cubicBezTo>
                    <a:pt x="21" y="13540"/>
                    <a:pt x="0" y="14000"/>
                    <a:pt x="0" y="14460"/>
                  </a:cubicBezTo>
                  <a:cubicBezTo>
                    <a:pt x="0" y="15799"/>
                    <a:pt x="189" y="17097"/>
                    <a:pt x="523" y="18310"/>
                  </a:cubicBezTo>
                  <a:lnTo>
                    <a:pt x="18350" y="504"/>
                  </a:lnTo>
                  <a:cubicBezTo>
                    <a:pt x="17178" y="186"/>
                    <a:pt x="15949" y="0"/>
                    <a:pt x="14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4"/>
            <p:cNvSpPr/>
            <p:nvPr/>
          </p:nvSpPr>
          <p:spPr>
            <a:xfrm>
              <a:off x="3181550" y="3946300"/>
              <a:ext cx="526250" cy="526250"/>
            </a:xfrm>
            <a:custGeom>
              <a:avLst/>
              <a:gdLst/>
              <a:ahLst/>
              <a:cxnLst/>
              <a:rect l="l" t="t" r="r" b="b"/>
              <a:pathLst>
                <a:path w="21050" h="21050" extrusionOk="0">
                  <a:moveTo>
                    <a:pt x="19166" y="0"/>
                  </a:moveTo>
                  <a:lnTo>
                    <a:pt x="0" y="19166"/>
                  </a:lnTo>
                  <a:cubicBezTo>
                    <a:pt x="293" y="19815"/>
                    <a:pt x="649" y="20443"/>
                    <a:pt x="1047" y="21049"/>
                  </a:cubicBezTo>
                  <a:lnTo>
                    <a:pt x="21050" y="1026"/>
                  </a:lnTo>
                  <a:cubicBezTo>
                    <a:pt x="20464" y="649"/>
                    <a:pt x="19836" y="293"/>
                    <a:pt x="19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4"/>
            <p:cNvSpPr/>
            <p:nvPr/>
          </p:nvSpPr>
          <p:spPr>
            <a:xfrm>
              <a:off x="3134475" y="3899225"/>
              <a:ext cx="753800" cy="753275"/>
            </a:xfrm>
            <a:custGeom>
              <a:avLst/>
              <a:gdLst/>
              <a:ahLst/>
              <a:cxnLst/>
              <a:rect l="l" t="t" r="r" b="b"/>
              <a:pathLst>
                <a:path w="30152" h="30131" extrusionOk="0">
                  <a:moveTo>
                    <a:pt x="15086" y="1193"/>
                  </a:moveTo>
                  <a:cubicBezTo>
                    <a:pt x="22744" y="1193"/>
                    <a:pt x="28959" y="7407"/>
                    <a:pt x="28959" y="15065"/>
                  </a:cubicBezTo>
                  <a:cubicBezTo>
                    <a:pt x="28959" y="22723"/>
                    <a:pt x="22744" y="28958"/>
                    <a:pt x="15086" y="28958"/>
                  </a:cubicBezTo>
                  <a:cubicBezTo>
                    <a:pt x="7428" y="28958"/>
                    <a:pt x="1193" y="22723"/>
                    <a:pt x="1193" y="15065"/>
                  </a:cubicBezTo>
                  <a:cubicBezTo>
                    <a:pt x="1193" y="7407"/>
                    <a:pt x="7428" y="1193"/>
                    <a:pt x="15086" y="1193"/>
                  </a:cubicBezTo>
                  <a:close/>
                  <a:moveTo>
                    <a:pt x="15086" y="0"/>
                  </a:moveTo>
                  <a:cubicBezTo>
                    <a:pt x="6759" y="0"/>
                    <a:pt x="0" y="6759"/>
                    <a:pt x="0" y="15065"/>
                  </a:cubicBezTo>
                  <a:cubicBezTo>
                    <a:pt x="0" y="23372"/>
                    <a:pt x="6759" y="30130"/>
                    <a:pt x="15086" y="30130"/>
                  </a:cubicBezTo>
                  <a:cubicBezTo>
                    <a:pt x="23393" y="30130"/>
                    <a:pt x="30151" y="23372"/>
                    <a:pt x="30151" y="15065"/>
                  </a:cubicBezTo>
                  <a:cubicBezTo>
                    <a:pt x="30151" y="6759"/>
                    <a:pt x="23393" y="0"/>
                    <a:pt x="15086"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4"/>
            <p:cNvSpPr/>
            <p:nvPr/>
          </p:nvSpPr>
          <p:spPr>
            <a:xfrm>
              <a:off x="2167800" y="4241325"/>
              <a:ext cx="53900" cy="69600"/>
            </a:xfrm>
            <a:custGeom>
              <a:avLst/>
              <a:gdLst/>
              <a:ahLst/>
              <a:cxnLst/>
              <a:rect l="l" t="t" r="r" b="b"/>
              <a:pathLst>
                <a:path w="2156" h="2784" extrusionOk="0">
                  <a:moveTo>
                    <a:pt x="1381" y="0"/>
                  </a:moveTo>
                  <a:cubicBezTo>
                    <a:pt x="607" y="0"/>
                    <a:pt x="0" y="628"/>
                    <a:pt x="0" y="1381"/>
                  </a:cubicBezTo>
                  <a:cubicBezTo>
                    <a:pt x="0" y="2155"/>
                    <a:pt x="607" y="2783"/>
                    <a:pt x="1381" y="2783"/>
                  </a:cubicBezTo>
                  <a:cubicBezTo>
                    <a:pt x="2156" y="2783"/>
                    <a:pt x="1381" y="2155"/>
                    <a:pt x="1381" y="1381"/>
                  </a:cubicBezTo>
                  <a:cubicBezTo>
                    <a:pt x="1381" y="628"/>
                    <a:pt x="2156" y="0"/>
                    <a:pt x="1381"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4"/>
            <p:cNvSpPr/>
            <p:nvPr/>
          </p:nvSpPr>
          <p:spPr>
            <a:xfrm>
              <a:off x="3858950" y="4241325"/>
              <a:ext cx="53900" cy="69600"/>
            </a:xfrm>
            <a:custGeom>
              <a:avLst/>
              <a:gdLst/>
              <a:ahLst/>
              <a:cxnLst/>
              <a:rect l="l" t="t" r="r" b="b"/>
              <a:pathLst>
                <a:path w="2156" h="2784" extrusionOk="0">
                  <a:moveTo>
                    <a:pt x="775" y="0"/>
                  </a:moveTo>
                  <a:cubicBezTo>
                    <a:pt x="1" y="0"/>
                    <a:pt x="775" y="628"/>
                    <a:pt x="775" y="1381"/>
                  </a:cubicBezTo>
                  <a:cubicBezTo>
                    <a:pt x="775" y="2155"/>
                    <a:pt x="1" y="2783"/>
                    <a:pt x="775" y="2783"/>
                  </a:cubicBezTo>
                  <a:cubicBezTo>
                    <a:pt x="1549" y="2783"/>
                    <a:pt x="2156" y="2155"/>
                    <a:pt x="2156" y="1381"/>
                  </a:cubicBezTo>
                  <a:cubicBezTo>
                    <a:pt x="2156" y="628"/>
                    <a:pt x="1549" y="0"/>
                    <a:pt x="775"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 name="Google Shape;226;p24"/>
          <p:cNvSpPr/>
          <p:nvPr/>
        </p:nvSpPr>
        <p:spPr>
          <a:xfrm>
            <a:off x="796907" y="2141070"/>
            <a:ext cx="292121" cy="292121"/>
          </a:xfrm>
          <a:custGeom>
            <a:avLst/>
            <a:gdLst/>
            <a:ahLst/>
            <a:cxnLst/>
            <a:rect l="l" t="t" r="r" b="b"/>
            <a:pathLst>
              <a:path w="7994" h="7994" extrusionOk="0">
                <a:moveTo>
                  <a:pt x="3997" y="0"/>
                </a:moveTo>
                <a:cubicBezTo>
                  <a:pt x="3537" y="0"/>
                  <a:pt x="3160" y="377"/>
                  <a:pt x="3160" y="837"/>
                </a:cubicBezTo>
                <a:lnTo>
                  <a:pt x="3160" y="3160"/>
                </a:lnTo>
                <a:lnTo>
                  <a:pt x="858" y="3160"/>
                </a:lnTo>
                <a:cubicBezTo>
                  <a:pt x="377" y="3160"/>
                  <a:pt x="1" y="3536"/>
                  <a:pt x="1" y="3997"/>
                </a:cubicBezTo>
                <a:cubicBezTo>
                  <a:pt x="1" y="4457"/>
                  <a:pt x="377" y="4834"/>
                  <a:pt x="858" y="4834"/>
                </a:cubicBezTo>
                <a:lnTo>
                  <a:pt x="3160" y="4834"/>
                </a:lnTo>
                <a:lnTo>
                  <a:pt x="3160" y="7156"/>
                </a:lnTo>
                <a:cubicBezTo>
                  <a:pt x="3160" y="7617"/>
                  <a:pt x="3537" y="7993"/>
                  <a:pt x="3997" y="7993"/>
                </a:cubicBezTo>
                <a:cubicBezTo>
                  <a:pt x="4457" y="7993"/>
                  <a:pt x="4855" y="7617"/>
                  <a:pt x="4855" y="7156"/>
                </a:cubicBezTo>
                <a:lnTo>
                  <a:pt x="4855" y="4834"/>
                </a:lnTo>
                <a:lnTo>
                  <a:pt x="7156" y="4834"/>
                </a:lnTo>
                <a:cubicBezTo>
                  <a:pt x="7617" y="4834"/>
                  <a:pt x="7993" y="4457"/>
                  <a:pt x="7993" y="3997"/>
                </a:cubicBezTo>
                <a:cubicBezTo>
                  <a:pt x="7993" y="3536"/>
                  <a:pt x="7617" y="3160"/>
                  <a:pt x="7156" y="3160"/>
                </a:cubicBezTo>
                <a:lnTo>
                  <a:pt x="4855" y="3160"/>
                </a:lnTo>
                <a:lnTo>
                  <a:pt x="4855" y="837"/>
                </a:lnTo>
                <a:cubicBezTo>
                  <a:pt x="4855" y="377"/>
                  <a:pt x="4457" y="0"/>
                  <a:pt x="3997" y="0"/>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4"/>
          <p:cNvSpPr/>
          <p:nvPr/>
        </p:nvSpPr>
        <p:spPr>
          <a:xfrm>
            <a:off x="4571993" y="3700574"/>
            <a:ext cx="353398" cy="353314"/>
          </a:xfrm>
          <a:custGeom>
            <a:avLst/>
            <a:gdLst/>
            <a:ahLst/>
            <a:cxnLst/>
            <a:rect l="l" t="t" r="r" b="b"/>
            <a:pathLst>
              <a:path w="2931" h="2930" extrusionOk="0">
                <a:moveTo>
                  <a:pt x="1466" y="0"/>
                </a:moveTo>
                <a:cubicBezTo>
                  <a:pt x="1298" y="0"/>
                  <a:pt x="1152" y="147"/>
                  <a:pt x="1152" y="314"/>
                </a:cubicBezTo>
                <a:lnTo>
                  <a:pt x="1152" y="1172"/>
                </a:lnTo>
                <a:lnTo>
                  <a:pt x="315" y="1172"/>
                </a:lnTo>
                <a:cubicBezTo>
                  <a:pt x="147" y="1172"/>
                  <a:pt x="1" y="1298"/>
                  <a:pt x="1" y="1465"/>
                </a:cubicBezTo>
                <a:cubicBezTo>
                  <a:pt x="1" y="1632"/>
                  <a:pt x="147" y="1779"/>
                  <a:pt x="315" y="1779"/>
                </a:cubicBezTo>
                <a:lnTo>
                  <a:pt x="1152" y="1779"/>
                </a:lnTo>
                <a:lnTo>
                  <a:pt x="1152" y="2637"/>
                </a:lnTo>
                <a:cubicBezTo>
                  <a:pt x="1152" y="2804"/>
                  <a:pt x="1298" y="2930"/>
                  <a:pt x="1466" y="2930"/>
                </a:cubicBezTo>
                <a:cubicBezTo>
                  <a:pt x="1633" y="2930"/>
                  <a:pt x="1779" y="2804"/>
                  <a:pt x="1779" y="2637"/>
                </a:cubicBezTo>
                <a:lnTo>
                  <a:pt x="1779" y="1779"/>
                </a:lnTo>
                <a:lnTo>
                  <a:pt x="2616" y="1779"/>
                </a:lnTo>
                <a:cubicBezTo>
                  <a:pt x="2805" y="1779"/>
                  <a:pt x="2930" y="1632"/>
                  <a:pt x="2930" y="1465"/>
                </a:cubicBezTo>
                <a:cubicBezTo>
                  <a:pt x="2930" y="1298"/>
                  <a:pt x="2805" y="1172"/>
                  <a:pt x="2616" y="1172"/>
                </a:cubicBezTo>
                <a:lnTo>
                  <a:pt x="1779" y="1172"/>
                </a:lnTo>
                <a:lnTo>
                  <a:pt x="1779" y="314"/>
                </a:lnTo>
                <a:cubicBezTo>
                  <a:pt x="1779" y="147"/>
                  <a:pt x="1633" y="0"/>
                  <a:pt x="1466" y="0"/>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4"/>
          <p:cNvSpPr/>
          <p:nvPr/>
        </p:nvSpPr>
        <p:spPr>
          <a:xfrm>
            <a:off x="2175680" y="1288146"/>
            <a:ext cx="577253" cy="577221"/>
          </a:xfrm>
          <a:custGeom>
            <a:avLst/>
            <a:gdLst/>
            <a:ahLst/>
            <a:cxnLst/>
            <a:rect l="l" t="t" r="r" b="b"/>
            <a:pathLst>
              <a:path w="4207" h="4207" extrusionOk="0">
                <a:moveTo>
                  <a:pt x="2093" y="1"/>
                </a:moveTo>
                <a:cubicBezTo>
                  <a:pt x="1863" y="1"/>
                  <a:pt x="1654" y="210"/>
                  <a:pt x="1654" y="440"/>
                </a:cubicBezTo>
                <a:lnTo>
                  <a:pt x="1654" y="1675"/>
                </a:lnTo>
                <a:lnTo>
                  <a:pt x="440" y="1675"/>
                </a:lnTo>
                <a:cubicBezTo>
                  <a:pt x="189" y="1675"/>
                  <a:pt x="1" y="1863"/>
                  <a:pt x="1" y="2114"/>
                </a:cubicBezTo>
                <a:cubicBezTo>
                  <a:pt x="1" y="2344"/>
                  <a:pt x="189" y="2553"/>
                  <a:pt x="440" y="2553"/>
                </a:cubicBezTo>
                <a:lnTo>
                  <a:pt x="1654" y="2553"/>
                </a:lnTo>
                <a:lnTo>
                  <a:pt x="1654" y="3767"/>
                </a:lnTo>
                <a:cubicBezTo>
                  <a:pt x="1654" y="4018"/>
                  <a:pt x="1863" y="4206"/>
                  <a:pt x="2093" y="4206"/>
                </a:cubicBezTo>
                <a:cubicBezTo>
                  <a:pt x="2344" y="4206"/>
                  <a:pt x="2533" y="4018"/>
                  <a:pt x="2533" y="3767"/>
                </a:cubicBezTo>
                <a:lnTo>
                  <a:pt x="2533" y="2553"/>
                </a:lnTo>
                <a:lnTo>
                  <a:pt x="3767" y="2553"/>
                </a:lnTo>
                <a:cubicBezTo>
                  <a:pt x="3997" y="2553"/>
                  <a:pt x="4206" y="2344"/>
                  <a:pt x="4206" y="2114"/>
                </a:cubicBezTo>
                <a:cubicBezTo>
                  <a:pt x="4206" y="1863"/>
                  <a:pt x="4018" y="1675"/>
                  <a:pt x="3767" y="1675"/>
                </a:cubicBezTo>
                <a:lnTo>
                  <a:pt x="2533" y="1675"/>
                </a:lnTo>
                <a:lnTo>
                  <a:pt x="2533" y="440"/>
                </a:lnTo>
                <a:cubicBezTo>
                  <a:pt x="2533" y="210"/>
                  <a:pt x="2344" y="1"/>
                  <a:pt x="2093" y="1"/>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03"/>
        <p:cNvGrpSpPr/>
        <p:nvPr/>
      </p:nvGrpSpPr>
      <p:grpSpPr>
        <a:xfrm>
          <a:off x="0" y="0"/>
          <a:ext cx="0" cy="0"/>
          <a:chOff x="0" y="0"/>
          <a:chExt cx="0" cy="0"/>
        </a:xfrm>
      </p:grpSpPr>
      <p:sp>
        <p:nvSpPr>
          <p:cNvPr id="504" name="Google Shape;504;p33"/>
          <p:cNvSpPr txBox="1">
            <a:spLocks noGrp="1"/>
          </p:cNvSpPr>
          <p:nvPr>
            <p:ph type="title"/>
          </p:nvPr>
        </p:nvSpPr>
        <p:spPr>
          <a:xfrm>
            <a:off x="234300" y="604775"/>
            <a:ext cx="6148500" cy="36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a:t>Teodor Axentowicz </a:t>
            </a:r>
            <a:endParaRPr/>
          </a:p>
        </p:txBody>
      </p:sp>
      <p:sp>
        <p:nvSpPr>
          <p:cNvPr id="505" name="Google Shape;505;p33"/>
          <p:cNvSpPr txBox="1">
            <a:spLocks noGrp="1"/>
          </p:cNvSpPr>
          <p:nvPr>
            <p:ph type="body" idx="1"/>
          </p:nvPr>
        </p:nvSpPr>
        <p:spPr>
          <a:xfrm>
            <a:off x="694050" y="1634325"/>
            <a:ext cx="5229000" cy="2200200"/>
          </a:xfrm>
          <a:prstGeom prst="rect">
            <a:avLst/>
          </a:prstGeom>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 sz="1400">
                <a:solidFill>
                  <a:schemeClr val="accent3"/>
                </a:solidFill>
                <a:latin typeface="Libre Baskerville"/>
                <a:ea typeface="Libre Baskerville"/>
                <a:cs typeface="Libre Baskerville"/>
                <a:sym typeface="Libre Baskerville"/>
              </a:rPr>
              <a:t>On 13 May 1859 was born Teodor Axentowicz, a Polish-Armenian painter and university professor. A renowned artist of his times, he was also the rector of the Academy of Fine Arts in Kraków. As an artist, Axentowicz was famous for his portraits and subtle scenes of </a:t>
            </a:r>
            <a:r>
              <a:rPr lang="en" sz="1400">
                <a:solidFill>
                  <a:schemeClr val="accent3"/>
                </a:solidFill>
                <a:uFill>
                  <a:noFill/>
                </a:uFill>
                <a:latin typeface="Libre Baskerville"/>
                <a:ea typeface="Libre Baskerville"/>
                <a:cs typeface="Libre Baskerville"/>
                <a:sym typeface="Libre Baskerville"/>
                <a:hlinkClick r:id="rId3">
                  <a:extLst>
                    <a:ext uri="{A12FA001-AC4F-418D-AE19-62706E023703}">
                      <ahyp:hlinkClr xmlns:ahyp="http://schemas.microsoft.com/office/drawing/2018/hyperlinkcolor" val="tx"/>
                    </a:ext>
                  </a:extLst>
                </a:hlinkClick>
              </a:rPr>
              <a:t>Hutsul</a:t>
            </a:r>
            <a:r>
              <a:rPr lang="en" sz="1400">
                <a:solidFill>
                  <a:schemeClr val="accent3"/>
                </a:solidFill>
                <a:latin typeface="Libre Baskerville"/>
                <a:ea typeface="Libre Baskerville"/>
                <a:cs typeface="Libre Baskerville"/>
                <a:sym typeface="Libre Baskerville"/>
              </a:rPr>
              <a:t> life, set in the </a:t>
            </a:r>
            <a:r>
              <a:rPr lang="en" sz="1400">
                <a:solidFill>
                  <a:schemeClr val="accent3"/>
                </a:solidFill>
                <a:uFill>
                  <a:noFill/>
                </a:uFill>
                <a:latin typeface="Libre Baskerville"/>
                <a:ea typeface="Libre Baskerville"/>
                <a:cs typeface="Libre Baskerville"/>
                <a:sym typeface="Libre Baskerville"/>
                <a:hlinkClick r:id="rId4">
                  <a:extLst>
                    <a:ext uri="{A12FA001-AC4F-418D-AE19-62706E023703}">
                      <ahyp:hlinkClr xmlns:ahyp="http://schemas.microsoft.com/office/drawing/2018/hyperlinkcolor" val="tx"/>
                    </a:ext>
                  </a:extLst>
                </a:hlinkClick>
              </a:rPr>
              <a:t>Carpathians</a:t>
            </a:r>
            <a:r>
              <a:rPr lang="en" sz="1400">
                <a:solidFill>
                  <a:schemeClr val="accent3"/>
                </a:solidFill>
                <a:latin typeface="Libre Baskerville"/>
                <a:ea typeface="Libre Baskerville"/>
                <a:cs typeface="Libre Baskerville"/>
                <a:sym typeface="Libre Baskerville"/>
              </a:rPr>
              <a:t>.</a:t>
            </a:r>
            <a:endParaRPr sz="1400">
              <a:solidFill>
                <a:schemeClr val="accent3"/>
              </a:solidFill>
              <a:latin typeface="Libre Baskerville"/>
              <a:ea typeface="Libre Baskerville"/>
              <a:cs typeface="Libre Baskerville"/>
              <a:sym typeface="Libre Baskerville"/>
            </a:endParaRPr>
          </a:p>
        </p:txBody>
      </p:sp>
      <p:pic>
        <p:nvPicPr>
          <p:cNvPr id="506" name="Google Shape;506;p33"/>
          <p:cNvPicPr preferRelativeResize="0"/>
          <p:nvPr/>
        </p:nvPicPr>
        <p:blipFill>
          <a:blip r:embed="rId5">
            <a:alphaModFix/>
          </a:blip>
          <a:stretch>
            <a:fillRect/>
          </a:stretch>
        </p:blipFill>
        <p:spPr>
          <a:xfrm>
            <a:off x="6239575" y="1011725"/>
            <a:ext cx="2289449" cy="1751126"/>
          </a:xfrm>
          <a:prstGeom prst="rect">
            <a:avLst/>
          </a:prstGeom>
          <a:noFill/>
          <a:ln>
            <a:noFill/>
          </a:ln>
        </p:spPr>
      </p:pic>
      <p:pic>
        <p:nvPicPr>
          <p:cNvPr id="507" name="Google Shape;507;p33"/>
          <p:cNvPicPr preferRelativeResize="0"/>
          <p:nvPr/>
        </p:nvPicPr>
        <p:blipFill>
          <a:blip r:embed="rId6">
            <a:alphaModFix/>
          </a:blip>
          <a:stretch>
            <a:fillRect/>
          </a:stretch>
        </p:blipFill>
        <p:spPr>
          <a:xfrm>
            <a:off x="6239576" y="2999194"/>
            <a:ext cx="2289450" cy="161693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11"/>
        <p:cNvGrpSpPr/>
        <p:nvPr/>
      </p:nvGrpSpPr>
      <p:grpSpPr>
        <a:xfrm>
          <a:off x="0" y="0"/>
          <a:ext cx="0" cy="0"/>
          <a:chOff x="0" y="0"/>
          <a:chExt cx="0" cy="0"/>
        </a:xfrm>
      </p:grpSpPr>
      <p:sp>
        <p:nvSpPr>
          <p:cNvPr id="512" name="Google Shape;512;p34"/>
          <p:cNvSpPr txBox="1">
            <a:spLocks noGrp="1"/>
          </p:cNvSpPr>
          <p:nvPr>
            <p:ph type="title"/>
          </p:nvPr>
        </p:nvSpPr>
        <p:spPr>
          <a:xfrm>
            <a:off x="234300" y="1015125"/>
            <a:ext cx="5482200" cy="36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a:t>Wacław Szymanowski </a:t>
            </a:r>
            <a:endParaRPr/>
          </a:p>
        </p:txBody>
      </p:sp>
      <p:sp>
        <p:nvSpPr>
          <p:cNvPr id="513" name="Google Shape;513;p34"/>
          <p:cNvSpPr txBox="1">
            <a:spLocks noGrp="1"/>
          </p:cNvSpPr>
          <p:nvPr>
            <p:ph type="body" idx="1"/>
          </p:nvPr>
        </p:nvSpPr>
        <p:spPr>
          <a:xfrm>
            <a:off x="487500" y="1676775"/>
            <a:ext cx="5229000" cy="2200200"/>
          </a:xfrm>
          <a:prstGeom prst="rect">
            <a:avLst/>
          </a:prstGeom>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 sz="1400">
                <a:solidFill>
                  <a:schemeClr val="accent3"/>
                </a:solidFill>
                <a:latin typeface="Libre Baskerville"/>
                <a:ea typeface="Libre Baskerville"/>
                <a:cs typeface="Libre Baskerville"/>
                <a:sym typeface="Libre Baskerville"/>
              </a:rPr>
              <a:t>On 23 August 1859 was born Wacław Szymanowski, a Polish sculptor and painter, best known for his statue of composer Fryderyk Chopin in Warsaw’s Royal Baths Park (Łazienki Park) </a:t>
            </a:r>
            <a:endParaRPr sz="1400">
              <a:solidFill>
                <a:srgbClr val="000000"/>
              </a:solidFill>
              <a:latin typeface="Libre Baskerville"/>
              <a:ea typeface="Libre Baskerville"/>
              <a:cs typeface="Libre Baskerville"/>
              <a:sym typeface="Libre Baskerville"/>
            </a:endParaRPr>
          </a:p>
        </p:txBody>
      </p:sp>
      <p:pic>
        <p:nvPicPr>
          <p:cNvPr id="514" name="Google Shape;514;p34"/>
          <p:cNvPicPr preferRelativeResize="0"/>
          <p:nvPr/>
        </p:nvPicPr>
        <p:blipFill>
          <a:blip r:embed="rId3">
            <a:alphaModFix/>
          </a:blip>
          <a:stretch>
            <a:fillRect/>
          </a:stretch>
        </p:blipFill>
        <p:spPr>
          <a:xfrm>
            <a:off x="5951188" y="580150"/>
            <a:ext cx="2688975" cy="2016725"/>
          </a:xfrm>
          <a:prstGeom prst="rect">
            <a:avLst/>
          </a:prstGeom>
          <a:noFill/>
          <a:ln>
            <a:noFill/>
          </a:ln>
        </p:spPr>
      </p:pic>
      <p:pic>
        <p:nvPicPr>
          <p:cNvPr id="515" name="Google Shape;515;p34"/>
          <p:cNvPicPr preferRelativeResize="0"/>
          <p:nvPr/>
        </p:nvPicPr>
        <p:blipFill>
          <a:blip r:embed="rId4">
            <a:alphaModFix/>
          </a:blip>
          <a:stretch>
            <a:fillRect/>
          </a:stretch>
        </p:blipFill>
        <p:spPr>
          <a:xfrm>
            <a:off x="5981974" y="2847175"/>
            <a:ext cx="2514200" cy="1896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35"/>
          <p:cNvSpPr txBox="1">
            <a:spLocks noGrp="1"/>
          </p:cNvSpPr>
          <p:nvPr>
            <p:ph type="title"/>
          </p:nvPr>
        </p:nvSpPr>
        <p:spPr>
          <a:xfrm>
            <a:off x="631850" y="1335050"/>
            <a:ext cx="3248400" cy="168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Important Events </a:t>
            </a:r>
            <a:endParaRPr/>
          </a:p>
        </p:txBody>
      </p:sp>
      <p:sp>
        <p:nvSpPr>
          <p:cNvPr id="521" name="Google Shape;521;p35"/>
          <p:cNvSpPr txBox="1">
            <a:spLocks noGrp="1"/>
          </p:cNvSpPr>
          <p:nvPr>
            <p:ph type="title" idx="2"/>
          </p:nvPr>
        </p:nvSpPr>
        <p:spPr>
          <a:xfrm>
            <a:off x="714125" y="543950"/>
            <a:ext cx="1429200" cy="87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03</a:t>
            </a:r>
            <a:endParaRPr/>
          </a:p>
        </p:txBody>
      </p:sp>
      <p:sp>
        <p:nvSpPr>
          <p:cNvPr id="522" name="Google Shape;522;p35"/>
          <p:cNvSpPr/>
          <p:nvPr/>
        </p:nvSpPr>
        <p:spPr>
          <a:xfrm>
            <a:off x="4847494" y="2861770"/>
            <a:ext cx="292121" cy="292121"/>
          </a:xfrm>
          <a:custGeom>
            <a:avLst/>
            <a:gdLst/>
            <a:ahLst/>
            <a:cxnLst/>
            <a:rect l="l" t="t" r="r" b="b"/>
            <a:pathLst>
              <a:path w="7994" h="7994" extrusionOk="0">
                <a:moveTo>
                  <a:pt x="3997" y="0"/>
                </a:moveTo>
                <a:cubicBezTo>
                  <a:pt x="3537" y="0"/>
                  <a:pt x="3160" y="377"/>
                  <a:pt x="3160" y="837"/>
                </a:cubicBezTo>
                <a:lnTo>
                  <a:pt x="3160" y="3160"/>
                </a:lnTo>
                <a:lnTo>
                  <a:pt x="858" y="3160"/>
                </a:lnTo>
                <a:cubicBezTo>
                  <a:pt x="377" y="3160"/>
                  <a:pt x="1" y="3536"/>
                  <a:pt x="1" y="3997"/>
                </a:cubicBezTo>
                <a:cubicBezTo>
                  <a:pt x="1" y="4457"/>
                  <a:pt x="377" y="4834"/>
                  <a:pt x="858" y="4834"/>
                </a:cubicBezTo>
                <a:lnTo>
                  <a:pt x="3160" y="4834"/>
                </a:lnTo>
                <a:lnTo>
                  <a:pt x="3160" y="7156"/>
                </a:lnTo>
                <a:cubicBezTo>
                  <a:pt x="3160" y="7617"/>
                  <a:pt x="3537" y="7993"/>
                  <a:pt x="3997" y="7993"/>
                </a:cubicBezTo>
                <a:cubicBezTo>
                  <a:pt x="4457" y="7993"/>
                  <a:pt x="4855" y="7617"/>
                  <a:pt x="4855" y="7156"/>
                </a:cubicBezTo>
                <a:lnTo>
                  <a:pt x="4855" y="4834"/>
                </a:lnTo>
                <a:lnTo>
                  <a:pt x="7156" y="4834"/>
                </a:lnTo>
                <a:cubicBezTo>
                  <a:pt x="7617" y="4834"/>
                  <a:pt x="7993" y="4457"/>
                  <a:pt x="7993" y="3997"/>
                </a:cubicBezTo>
                <a:cubicBezTo>
                  <a:pt x="7993" y="3536"/>
                  <a:pt x="7617" y="3160"/>
                  <a:pt x="7156" y="3160"/>
                </a:cubicBezTo>
                <a:lnTo>
                  <a:pt x="4855" y="3160"/>
                </a:lnTo>
                <a:lnTo>
                  <a:pt x="4855" y="837"/>
                </a:lnTo>
                <a:cubicBezTo>
                  <a:pt x="4855" y="377"/>
                  <a:pt x="4457" y="0"/>
                  <a:pt x="3997" y="0"/>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5"/>
          <p:cNvSpPr/>
          <p:nvPr/>
        </p:nvSpPr>
        <p:spPr>
          <a:xfrm>
            <a:off x="6328818" y="543949"/>
            <a:ext cx="353398" cy="353314"/>
          </a:xfrm>
          <a:custGeom>
            <a:avLst/>
            <a:gdLst/>
            <a:ahLst/>
            <a:cxnLst/>
            <a:rect l="l" t="t" r="r" b="b"/>
            <a:pathLst>
              <a:path w="2931" h="2930" extrusionOk="0">
                <a:moveTo>
                  <a:pt x="1466" y="0"/>
                </a:moveTo>
                <a:cubicBezTo>
                  <a:pt x="1298" y="0"/>
                  <a:pt x="1152" y="147"/>
                  <a:pt x="1152" y="314"/>
                </a:cubicBezTo>
                <a:lnTo>
                  <a:pt x="1152" y="1172"/>
                </a:lnTo>
                <a:lnTo>
                  <a:pt x="315" y="1172"/>
                </a:lnTo>
                <a:cubicBezTo>
                  <a:pt x="147" y="1172"/>
                  <a:pt x="1" y="1298"/>
                  <a:pt x="1" y="1465"/>
                </a:cubicBezTo>
                <a:cubicBezTo>
                  <a:pt x="1" y="1632"/>
                  <a:pt x="147" y="1779"/>
                  <a:pt x="315" y="1779"/>
                </a:cubicBezTo>
                <a:lnTo>
                  <a:pt x="1152" y="1779"/>
                </a:lnTo>
                <a:lnTo>
                  <a:pt x="1152" y="2637"/>
                </a:lnTo>
                <a:cubicBezTo>
                  <a:pt x="1152" y="2804"/>
                  <a:pt x="1298" y="2930"/>
                  <a:pt x="1466" y="2930"/>
                </a:cubicBezTo>
                <a:cubicBezTo>
                  <a:pt x="1633" y="2930"/>
                  <a:pt x="1779" y="2804"/>
                  <a:pt x="1779" y="2637"/>
                </a:cubicBezTo>
                <a:lnTo>
                  <a:pt x="1779" y="1779"/>
                </a:lnTo>
                <a:lnTo>
                  <a:pt x="2616" y="1779"/>
                </a:lnTo>
                <a:cubicBezTo>
                  <a:pt x="2805" y="1779"/>
                  <a:pt x="2930" y="1632"/>
                  <a:pt x="2930" y="1465"/>
                </a:cubicBezTo>
                <a:cubicBezTo>
                  <a:pt x="2930" y="1298"/>
                  <a:pt x="2805" y="1172"/>
                  <a:pt x="2616" y="1172"/>
                </a:cubicBezTo>
                <a:lnTo>
                  <a:pt x="1779" y="1172"/>
                </a:lnTo>
                <a:lnTo>
                  <a:pt x="1779" y="314"/>
                </a:lnTo>
                <a:cubicBezTo>
                  <a:pt x="1779" y="147"/>
                  <a:pt x="1633" y="0"/>
                  <a:pt x="1466" y="0"/>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5"/>
          <p:cNvSpPr/>
          <p:nvPr/>
        </p:nvSpPr>
        <p:spPr>
          <a:xfrm>
            <a:off x="7972592" y="2018071"/>
            <a:ext cx="577253" cy="577221"/>
          </a:xfrm>
          <a:custGeom>
            <a:avLst/>
            <a:gdLst/>
            <a:ahLst/>
            <a:cxnLst/>
            <a:rect l="l" t="t" r="r" b="b"/>
            <a:pathLst>
              <a:path w="4207" h="4207" extrusionOk="0">
                <a:moveTo>
                  <a:pt x="2093" y="1"/>
                </a:moveTo>
                <a:cubicBezTo>
                  <a:pt x="1863" y="1"/>
                  <a:pt x="1654" y="210"/>
                  <a:pt x="1654" y="440"/>
                </a:cubicBezTo>
                <a:lnTo>
                  <a:pt x="1654" y="1675"/>
                </a:lnTo>
                <a:lnTo>
                  <a:pt x="440" y="1675"/>
                </a:lnTo>
                <a:cubicBezTo>
                  <a:pt x="189" y="1675"/>
                  <a:pt x="1" y="1863"/>
                  <a:pt x="1" y="2114"/>
                </a:cubicBezTo>
                <a:cubicBezTo>
                  <a:pt x="1" y="2344"/>
                  <a:pt x="189" y="2553"/>
                  <a:pt x="440" y="2553"/>
                </a:cubicBezTo>
                <a:lnTo>
                  <a:pt x="1654" y="2553"/>
                </a:lnTo>
                <a:lnTo>
                  <a:pt x="1654" y="3767"/>
                </a:lnTo>
                <a:cubicBezTo>
                  <a:pt x="1654" y="4018"/>
                  <a:pt x="1863" y="4206"/>
                  <a:pt x="2093" y="4206"/>
                </a:cubicBezTo>
                <a:cubicBezTo>
                  <a:pt x="2344" y="4206"/>
                  <a:pt x="2533" y="4018"/>
                  <a:pt x="2533" y="3767"/>
                </a:cubicBezTo>
                <a:lnTo>
                  <a:pt x="2533" y="2553"/>
                </a:lnTo>
                <a:lnTo>
                  <a:pt x="3767" y="2553"/>
                </a:lnTo>
                <a:cubicBezTo>
                  <a:pt x="3997" y="2553"/>
                  <a:pt x="4206" y="2344"/>
                  <a:pt x="4206" y="2114"/>
                </a:cubicBezTo>
                <a:cubicBezTo>
                  <a:pt x="4206" y="1863"/>
                  <a:pt x="4018" y="1675"/>
                  <a:pt x="3767" y="1675"/>
                </a:cubicBezTo>
                <a:lnTo>
                  <a:pt x="2533" y="1675"/>
                </a:lnTo>
                <a:lnTo>
                  <a:pt x="2533" y="440"/>
                </a:lnTo>
                <a:cubicBezTo>
                  <a:pt x="2533" y="210"/>
                  <a:pt x="2344" y="1"/>
                  <a:pt x="2093" y="1"/>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5" name="Google Shape;525;p35"/>
          <p:cNvGrpSpPr/>
          <p:nvPr/>
        </p:nvGrpSpPr>
        <p:grpSpPr>
          <a:xfrm>
            <a:off x="714130" y="2861777"/>
            <a:ext cx="1603211" cy="1495043"/>
            <a:chOff x="6343509" y="2759660"/>
            <a:chExt cx="378947" cy="378195"/>
          </a:xfrm>
        </p:grpSpPr>
        <p:sp>
          <p:nvSpPr>
            <p:cNvPr id="526" name="Google Shape;526;p35"/>
            <p:cNvSpPr/>
            <p:nvPr/>
          </p:nvSpPr>
          <p:spPr>
            <a:xfrm>
              <a:off x="6343516" y="2759665"/>
              <a:ext cx="287027" cy="189004"/>
            </a:xfrm>
            <a:custGeom>
              <a:avLst/>
              <a:gdLst/>
              <a:ahLst/>
              <a:cxnLst/>
              <a:rect l="l" t="t" r="r" b="b"/>
              <a:pathLst>
                <a:path w="10925" h="7194" extrusionOk="0">
                  <a:moveTo>
                    <a:pt x="6983" y="1"/>
                  </a:moveTo>
                  <a:cubicBezTo>
                    <a:pt x="6979" y="1"/>
                    <a:pt x="6975" y="1"/>
                    <a:pt x="6971" y="1"/>
                  </a:cubicBezTo>
                  <a:lnTo>
                    <a:pt x="930" y="1"/>
                  </a:lnTo>
                  <a:cubicBezTo>
                    <a:pt x="417" y="1"/>
                    <a:pt x="7" y="417"/>
                    <a:pt x="7" y="931"/>
                  </a:cubicBezTo>
                  <a:lnTo>
                    <a:pt x="7" y="6965"/>
                  </a:lnTo>
                  <a:cubicBezTo>
                    <a:pt x="0" y="7090"/>
                    <a:pt x="104" y="7194"/>
                    <a:pt x="236" y="7194"/>
                  </a:cubicBezTo>
                  <a:lnTo>
                    <a:pt x="2560" y="7194"/>
                  </a:lnTo>
                  <a:cubicBezTo>
                    <a:pt x="2816" y="7194"/>
                    <a:pt x="3025" y="6986"/>
                    <a:pt x="3025" y="6729"/>
                  </a:cubicBezTo>
                  <a:lnTo>
                    <a:pt x="3025" y="6264"/>
                  </a:lnTo>
                  <a:cubicBezTo>
                    <a:pt x="3031" y="6063"/>
                    <a:pt x="2948" y="5876"/>
                    <a:pt x="2796" y="5744"/>
                  </a:cubicBezTo>
                  <a:cubicBezTo>
                    <a:pt x="1873" y="4981"/>
                    <a:pt x="2407" y="3483"/>
                    <a:pt x="3600" y="3476"/>
                  </a:cubicBezTo>
                  <a:cubicBezTo>
                    <a:pt x="3603" y="3476"/>
                    <a:pt x="3606" y="3476"/>
                    <a:pt x="3609" y="3476"/>
                  </a:cubicBezTo>
                  <a:cubicBezTo>
                    <a:pt x="4796" y="3476"/>
                    <a:pt x="5339" y="4962"/>
                    <a:pt x="4426" y="5730"/>
                  </a:cubicBezTo>
                  <a:cubicBezTo>
                    <a:pt x="4273" y="5862"/>
                    <a:pt x="4183" y="6056"/>
                    <a:pt x="4190" y="6258"/>
                  </a:cubicBezTo>
                  <a:lnTo>
                    <a:pt x="4190" y="6729"/>
                  </a:lnTo>
                  <a:cubicBezTo>
                    <a:pt x="4190" y="6986"/>
                    <a:pt x="4391" y="7194"/>
                    <a:pt x="4648" y="7194"/>
                  </a:cubicBezTo>
                  <a:lnTo>
                    <a:pt x="7207" y="7194"/>
                  </a:lnTo>
                  <a:lnTo>
                    <a:pt x="7207" y="4641"/>
                  </a:lnTo>
                  <a:cubicBezTo>
                    <a:pt x="7207" y="4385"/>
                    <a:pt x="7415" y="4177"/>
                    <a:pt x="7672" y="4177"/>
                  </a:cubicBezTo>
                  <a:lnTo>
                    <a:pt x="8143" y="4177"/>
                  </a:lnTo>
                  <a:cubicBezTo>
                    <a:pt x="8345" y="4177"/>
                    <a:pt x="8539" y="4267"/>
                    <a:pt x="8671" y="4419"/>
                  </a:cubicBezTo>
                  <a:cubicBezTo>
                    <a:pt x="8935" y="4737"/>
                    <a:pt x="9286" y="4878"/>
                    <a:pt x="9633" y="4878"/>
                  </a:cubicBezTo>
                  <a:cubicBezTo>
                    <a:pt x="10288" y="4878"/>
                    <a:pt x="10925" y="4374"/>
                    <a:pt x="10925" y="3594"/>
                  </a:cubicBezTo>
                  <a:cubicBezTo>
                    <a:pt x="10920" y="2815"/>
                    <a:pt x="10288" y="2317"/>
                    <a:pt x="9636" y="2317"/>
                  </a:cubicBezTo>
                  <a:cubicBezTo>
                    <a:pt x="9283" y="2317"/>
                    <a:pt x="8925" y="2463"/>
                    <a:pt x="8657" y="2789"/>
                  </a:cubicBezTo>
                  <a:cubicBezTo>
                    <a:pt x="8530" y="2930"/>
                    <a:pt x="8345" y="3019"/>
                    <a:pt x="8157" y="3019"/>
                  </a:cubicBezTo>
                  <a:cubicBezTo>
                    <a:pt x="8150" y="3019"/>
                    <a:pt x="8143" y="3019"/>
                    <a:pt x="8137" y="3018"/>
                  </a:cubicBezTo>
                  <a:lnTo>
                    <a:pt x="7672" y="3018"/>
                  </a:lnTo>
                  <a:cubicBezTo>
                    <a:pt x="7415" y="3018"/>
                    <a:pt x="7207" y="2810"/>
                    <a:pt x="7207" y="2554"/>
                  </a:cubicBezTo>
                  <a:lnTo>
                    <a:pt x="7207" y="230"/>
                  </a:lnTo>
                  <a:cubicBezTo>
                    <a:pt x="7207" y="102"/>
                    <a:pt x="7103" y="1"/>
                    <a:pt x="6983" y="1"/>
                  </a:cubicBezTo>
                  <a:close/>
                </a:path>
              </a:pathLst>
            </a:cu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5"/>
            <p:cNvSpPr/>
            <p:nvPr/>
          </p:nvSpPr>
          <p:spPr>
            <a:xfrm>
              <a:off x="6533294" y="2759660"/>
              <a:ext cx="189162" cy="286659"/>
            </a:xfrm>
            <a:custGeom>
              <a:avLst/>
              <a:gdLst/>
              <a:ahLst/>
              <a:cxnLst/>
              <a:rect l="l" t="t" r="r" b="b"/>
              <a:pathLst>
                <a:path w="7200" h="10911" extrusionOk="0">
                  <a:moveTo>
                    <a:pt x="229" y="0"/>
                  </a:moveTo>
                  <a:cubicBezTo>
                    <a:pt x="104" y="0"/>
                    <a:pt x="0" y="104"/>
                    <a:pt x="0" y="229"/>
                  </a:cubicBezTo>
                  <a:lnTo>
                    <a:pt x="0" y="2553"/>
                  </a:lnTo>
                  <a:cubicBezTo>
                    <a:pt x="0" y="2809"/>
                    <a:pt x="208" y="3017"/>
                    <a:pt x="465" y="3017"/>
                  </a:cubicBezTo>
                  <a:lnTo>
                    <a:pt x="930" y="3017"/>
                  </a:lnTo>
                  <a:cubicBezTo>
                    <a:pt x="937" y="3018"/>
                    <a:pt x="944" y="3018"/>
                    <a:pt x="951" y="3018"/>
                  </a:cubicBezTo>
                  <a:cubicBezTo>
                    <a:pt x="1144" y="3018"/>
                    <a:pt x="1323" y="2929"/>
                    <a:pt x="1450" y="2788"/>
                  </a:cubicBezTo>
                  <a:cubicBezTo>
                    <a:pt x="1718" y="2462"/>
                    <a:pt x="2076" y="2316"/>
                    <a:pt x="2429" y="2316"/>
                  </a:cubicBezTo>
                  <a:cubicBezTo>
                    <a:pt x="3081" y="2316"/>
                    <a:pt x="3713" y="2814"/>
                    <a:pt x="3718" y="3593"/>
                  </a:cubicBezTo>
                  <a:cubicBezTo>
                    <a:pt x="3722" y="4373"/>
                    <a:pt x="3087" y="4877"/>
                    <a:pt x="2431" y="4877"/>
                  </a:cubicBezTo>
                  <a:cubicBezTo>
                    <a:pt x="2083" y="4877"/>
                    <a:pt x="1730" y="4736"/>
                    <a:pt x="1464" y="4418"/>
                  </a:cubicBezTo>
                  <a:cubicBezTo>
                    <a:pt x="1332" y="4266"/>
                    <a:pt x="1138" y="4176"/>
                    <a:pt x="936" y="4176"/>
                  </a:cubicBezTo>
                  <a:lnTo>
                    <a:pt x="465" y="4176"/>
                  </a:lnTo>
                  <a:cubicBezTo>
                    <a:pt x="208" y="4176"/>
                    <a:pt x="0" y="4384"/>
                    <a:pt x="0" y="4640"/>
                  </a:cubicBezTo>
                  <a:lnTo>
                    <a:pt x="0" y="7193"/>
                  </a:lnTo>
                  <a:lnTo>
                    <a:pt x="2553" y="7193"/>
                  </a:lnTo>
                  <a:cubicBezTo>
                    <a:pt x="2809" y="7193"/>
                    <a:pt x="3017" y="7401"/>
                    <a:pt x="3017" y="7658"/>
                  </a:cubicBezTo>
                  <a:lnTo>
                    <a:pt x="3017" y="8129"/>
                  </a:lnTo>
                  <a:cubicBezTo>
                    <a:pt x="3017" y="8330"/>
                    <a:pt x="2927" y="8525"/>
                    <a:pt x="2775" y="8656"/>
                  </a:cubicBezTo>
                  <a:cubicBezTo>
                    <a:pt x="1861" y="9425"/>
                    <a:pt x="2404" y="10911"/>
                    <a:pt x="3592" y="10911"/>
                  </a:cubicBezTo>
                  <a:cubicBezTo>
                    <a:pt x="3594" y="10911"/>
                    <a:pt x="3597" y="10911"/>
                    <a:pt x="3600" y="10911"/>
                  </a:cubicBezTo>
                  <a:cubicBezTo>
                    <a:pt x="4800" y="10904"/>
                    <a:pt x="5334" y="9406"/>
                    <a:pt x="4405" y="8649"/>
                  </a:cubicBezTo>
                  <a:cubicBezTo>
                    <a:pt x="4259" y="8518"/>
                    <a:pt x="4169" y="8323"/>
                    <a:pt x="4176" y="8122"/>
                  </a:cubicBezTo>
                  <a:lnTo>
                    <a:pt x="4176" y="7658"/>
                  </a:lnTo>
                  <a:cubicBezTo>
                    <a:pt x="4176" y="7401"/>
                    <a:pt x="4384" y="7193"/>
                    <a:pt x="4640" y="7193"/>
                  </a:cubicBezTo>
                  <a:lnTo>
                    <a:pt x="6964" y="7193"/>
                  </a:lnTo>
                  <a:cubicBezTo>
                    <a:pt x="7096" y="7193"/>
                    <a:pt x="7200" y="7089"/>
                    <a:pt x="7193" y="6964"/>
                  </a:cubicBezTo>
                  <a:lnTo>
                    <a:pt x="7193" y="930"/>
                  </a:lnTo>
                  <a:cubicBezTo>
                    <a:pt x="7193" y="416"/>
                    <a:pt x="6784" y="0"/>
                    <a:pt x="6270" y="0"/>
                  </a:cubicBez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5"/>
            <p:cNvSpPr/>
            <p:nvPr/>
          </p:nvSpPr>
          <p:spPr>
            <a:xfrm>
              <a:off x="6435661" y="2948666"/>
              <a:ext cx="286791" cy="189188"/>
            </a:xfrm>
            <a:custGeom>
              <a:avLst/>
              <a:gdLst/>
              <a:ahLst/>
              <a:cxnLst/>
              <a:rect l="l" t="t" r="r" b="b"/>
              <a:pathLst>
                <a:path w="10916" h="7201" extrusionOk="0">
                  <a:moveTo>
                    <a:pt x="3716" y="1"/>
                  </a:moveTo>
                  <a:lnTo>
                    <a:pt x="3716" y="2560"/>
                  </a:lnTo>
                  <a:cubicBezTo>
                    <a:pt x="3716" y="2817"/>
                    <a:pt x="3508" y="3025"/>
                    <a:pt x="3258" y="3025"/>
                  </a:cubicBezTo>
                  <a:lnTo>
                    <a:pt x="2787" y="3025"/>
                  </a:lnTo>
                  <a:cubicBezTo>
                    <a:pt x="2586" y="3025"/>
                    <a:pt x="2391" y="2935"/>
                    <a:pt x="2260" y="2782"/>
                  </a:cubicBezTo>
                  <a:cubicBezTo>
                    <a:pt x="1993" y="2465"/>
                    <a:pt x="1640" y="2324"/>
                    <a:pt x="1292" y="2324"/>
                  </a:cubicBezTo>
                  <a:cubicBezTo>
                    <a:pt x="636" y="2324"/>
                    <a:pt x="1" y="2828"/>
                    <a:pt x="5" y="3608"/>
                  </a:cubicBezTo>
                  <a:cubicBezTo>
                    <a:pt x="10" y="4383"/>
                    <a:pt x="644" y="4880"/>
                    <a:pt x="1295" y="4880"/>
                  </a:cubicBezTo>
                  <a:cubicBezTo>
                    <a:pt x="1646" y="4880"/>
                    <a:pt x="2002" y="4735"/>
                    <a:pt x="2266" y="4412"/>
                  </a:cubicBezTo>
                  <a:cubicBezTo>
                    <a:pt x="2393" y="4266"/>
                    <a:pt x="2578" y="4183"/>
                    <a:pt x="2770" y="4183"/>
                  </a:cubicBezTo>
                  <a:cubicBezTo>
                    <a:pt x="2778" y="4183"/>
                    <a:pt x="2786" y="4183"/>
                    <a:pt x="2794" y="4183"/>
                  </a:cubicBezTo>
                  <a:lnTo>
                    <a:pt x="3258" y="4183"/>
                  </a:lnTo>
                  <a:cubicBezTo>
                    <a:pt x="3515" y="4183"/>
                    <a:pt x="3723" y="4392"/>
                    <a:pt x="3723" y="4648"/>
                  </a:cubicBezTo>
                  <a:lnTo>
                    <a:pt x="3723" y="6965"/>
                  </a:lnTo>
                  <a:cubicBezTo>
                    <a:pt x="3723" y="7097"/>
                    <a:pt x="3820" y="7201"/>
                    <a:pt x="3952" y="7201"/>
                  </a:cubicBezTo>
                  <a:lnTo>
                    <a:pt x="9986" y="7201"/>
                  </a:lnTo>
                  <a:cubicBezTo>
                    <a:pt x="10500" y="7201"/>
                    <a:pt x="10916" y="6784"/>
                    <a:pt x="10916" y="6271"/>
                  </a:cubicBezTo>
                  <a:lnTo>
                    <a:pt x="10916" y="237"/>
                  </a:lnTo>
                  <a:cubicBezTo>
                    <a:pt x="10916" y="105"/>
                    <a:pt x="10812" y="1"/>
                    <a:pt x="10687" y="1"/>
                  </a:cubicBezTo>
                  <a:lnTo>
                    <a:pt x="8363" y="1"/>
                  </a:lnTo>
                  <a:cubicBezTo>
                    <a:pt x="8107" y="1"/>
                    <a:pt x="7899" y="209"/>
                    <a:pt x="7899" y="466"/>
                  </a:cubicBezTo>
                  <a:lnTo>
                    <a:pt x="7899" y="930"/>
                  </a:lnTo>
                  <a:cubicBezTo>
                    <a:pt x="7892" y="1131"/>
                    <a:pt x="7975" y="1326"/>
                    <a:pt x="8128" y="1457"/>
                  </a:cubicBezTo>
                  <a:cubicBezTo>
                    <a:pt x="9050" y="2214"/>
                    <a:pt x="8516" y="3712"/>
                    <a:pt x="7323" y="3719"/>
                  </a:cubicBezTo>
                  <a:cubicBezTo>
                    <a:pt x="7320" y="3719"/>
                    <a:pt x="7317" y="3719"/>
                    <a:pt x="7315" y="3719"/>
                  </a:cubicBezTo>
                  <a:cubicBezTo>
                    <a:pt x="6127" y="3719"/>
                    <a:pt x="5584" y="2233"/>
                    <a:pt x="6498" y="1464"/>
                  </a:cubicBezTo>
                  <a:cubicBezTo>
                    <a:pt x="6650" y="1333"/>
                    <a:pt x="6740" y="1138"/>
                    <a:pt x="6740" y="937"/>
                  </a:cubicBezTo>
                  <a:lnTo>
                    <a:pt x="6740" y="466"/>
                  </a:lnTo>
                  <a:cubicBezTo>
                    <a:pt x="6740" y="209"/>
                    <a:pt x="6532" y="1"/>
                    <a:pt x="6276"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5"/>
            <p:cNvSpPr/>
            <p:nvPr/>
          </p:nvSpPr>
          <p:spPr>
            <a:xfrm>
              <a:off x="6343509" y="2850957"/>
              <a:ext cx="189188" cy="286843"/>
            </a:xfrm>
            <a:custGeom>
              <a:avLst/>
              <a:gdLst/>
              <a:ahLst/>
              <a:cxnLst/>
              <a:rect l="l" t="t" r="r" b="b"/>
              <a:pathLst>
                <a:path w="7201" h="10918" extrusionOk="0">
                  <a:moveTo>
                    <a:pt x="3586" y="0"/>
                  </a:moveTo>
                  <a:cubicBezTo>
                    <a:pt x="2393" y="7"/>
                    <a:pt x="1859" y="1505"/>
                    <a:pt x="2782" y="2268"/>
                  </a:cubicBezTo>
                  <a:cubicBezTo>
                    <a:pt x="2934" y="2400"/>
                    <a:pt x="3018" y="2594"/>
                    <a:pt x="3018" y="2795"/>
                  </a:cubicBezTo>
                  <a:lnTo>
                    <a:pt x="3018" y="3253"/>
                  </a:lnTo>
                  <a:cubicBezTo>
                    <a:pt x="3018" y="3510"/>
                    <a:pt x="2809" y="3718"/>
                    <a:pt x="2553" y="3718"/>
                  </a:cubicBezTo>
                  <a:lnTo>
                    <a:pt x="229" y="3718"/>
                  </a:lnTo>
                  <a:cubicBezTo>
                    <a:pt x="104" y="3725"/>
                    <a:pt x="0" y="3822"/>
                    <a:pt x="0" y="3954"/>
                  </a:cubicBezTo>
                  <a:lnTo>
                    <a:pt x="0" y="9988"/>
                  </a:lnTo>
                  <a:cubicBezTo>
                    <a:pt x="0" y="10501"/>
                    <a:pt x="416" y="10911"/>
                    <a:pt x="930" y="10918"/>
                  </a:cubicBezTo>
                  <a:lnTo>
                    <a:pt x="6964" y="10918"/>
                  </a:lnTo>
                  <a:cubicBezTo>
                    <a:pt x="7096" y="10918"/>
                    <a:pt x="7200" y="10814"/>
                    <a:pt x="7200" y="10682"/>
                  </a:cubicBezTo>
                  <a:lnTo>
                    <a:pt x="7200" y="8365"/>
                  </a:lnTo>
                  <a:cubicBezTo>
                    <a:pt x="7200" y="8109"/>
                    <a:pt x="6992" y="7900"/>
                    <a:pt x="6735" y="7900"/>
                  </a:cubicBezTo>
                  <a:lnTo>
                    <a:pt x="6264" y="7900"/>
                  </a:lnTo>
                  <a:cubicBezTo>
                    <a:pt x="6256" y="7900"/>
                    <a:pt x="6248" y="7900"/>
                    <a:pt x="6240" y="7900"/>
                  </a:cubicBezTo>
                  <a:cubicBezTo>
                    <a:pt x="6048" y="7900"/>
                    <a:pt x="5870" y="7983"/>
                    <a:pt x="5743" y="8129"/>
                  </a:cubicBezTo>
                  <a:cubicBezTo>
                    <a:pt x="5476" y="8452"/>
                    <a:pt x="5119" y="8597"/>
                    <a:pt x="4767" y="8597"/>
                  </a:cubicBezTo>
                  <a:cubicBezTo>
                    <a:pt x="4114" y="8597"/>
                    <a:pt x="3480" y="8100"/>
                    <a:pt x="3475" y="7325"/>
                  </a:cubicBezTo>
                  <a:cubicBezTo>
                    <a:pt x="3471" y="6545"/>
                    <a:pt x="4106" y="6041"/>
                    <a:pt x="4762" y="6041"/>
                  </a:cubicBezTo>
                  <a:cubicBezTo>
                    <a:pt x="5110" y="6041"/>
                    <a:pt x="5463" y="6182"/>
                    <a:pt x="5730" y="6499"/>
                  </a:cubicBezTo>
                  <a:cubicBezTo>
                    <a:pt x="5861" y="6652"/>
                    <a:pt x="6056" y="6742"/>
                    <a:pt x="6257" y="6742"/>
                  </a:cubicBezTo>
                  <a:lnTo>
                    <a:pt x="6728" y="6742"/>
                  </a:lnTo>
                  <a:cubicBezTo>
                    <a:pt x="6985" y="6742"/>
                    <a:pt x="7193" y="6534"/>
                    <a:pt x="7193" y="6277"/>
                  </a:cubicBezTo>
                  <a:lnTo>
                    <a:pt x="7193" y="3718"/>
                  </a:lnTo>
                  <a:lnTo>
                    <a:pt x="4641" y="3718"/>
                  </a:lnTo>
                  <a:cubicBezTo>
                    <a:pt x="4384" y="3718"/>
                    <a:pt x="4176" y="3510"/>
                    <a:pt x="4176" y="3253"/>
                  </a:cubicBezTo>
                  <a:lnTo>
                    <a:pt x="4176" y="2782"/>
                  </a:lnTo>
                  <a:cubicBezTo>
                    <a:pt x="4176" y="2580"/>
                    <a:pt x="4266" y="2386"/>
                    <a:pt x="4419" y="2254"/>
                  </a:cubicBezTo>
                  <a:cubicBezTo>
                    <a:pt x="5334" y="1491"/>
                    <a:pt x="4786" y="0"/>
                    <a:pt x="3586"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 name="Google Shape;530;p35"/>
          <p:cNvGrpSpPr/>
          <p:nvPr/>
        </p:nvGrpSpPr>
        <p:grpSpPr>
          <a:xfrm>
            <a:off x="5058596" y="1047102"/>
            <a:ext cx="2666425" cy="3260129"/>
            <a:chOff x="2483025" y="4268679"/>
            <a:chExt cx="202428" cy="349114"/>
          </a:xfrm>
        </p:grpSpPr>
        <p:sp>
          <p:nvSpPr>
            <p:cNvPr id="531" name="Google Shape;531;p35"/>
            <p:cNvSpPr/>
            <p:nvPr/>
          </p:nvSpPr>
          <p:spPr>
            <a:xfrm>
              <a:off x="2497818" y="4274339"/>
              <a:ext cx="172528" cy="337780"/>
            </a:xfrm>
            <a:custGeom>
              <a:avLst/>
              <a:gdLst/>
              <a:ahLst/>
              <a:cxnLst/>
              <a:rect l="l" t="t" r="r" b="b"/>
              <a:pathLst>
                <a:path w="11523" h="22560" extrusionOk="0">
                  <a:moveTo>
                    <a:pt x="1" y="1"/>
                  </a:moveTo>
                  <a:lnTo>
                    <a:pt x="1" y="5719"/>
                  </a:lnTo>
                  <a:cubicBezTo>
                    <a:pt x="1" y="8326"/>
                    <a:pt x="1746" y="10597"/>
                    <a:pt x="4248" y="11291"/>
                  </a:cubicBezTo>
                  <a:cubicBezTo>
                    <a:pt x="1746" y="11964"/>
                    <a:pt x="1" y="14234"/>
                    <a:pt x="1" y="16841"/>
                  </a:cubicBezTo>
                  <a:lnTo>
                    <a:pt x="1" y="22560"/>
                  </a:lnTo>
                  <a:lnTo>
                    <a:pt x="11522" y="22560"/>
                  </a:lnTo>
                  <a:lnTo>
                    <a:pt x="11522" y="16841"/>
                  </a:lnTo>
                  <a:cubicBezTo>
                    <a:pt x="11522" y="14234"/>
                    <a:pt x="9798" y="11964"/>
                    <a:pt x="7296" y="11291"/>
                  </a:cubicBezTo>
                  <a:cubicBezTo>
                    <a:pt x="9798" y="10597"/>
                    <a:pt x="11522" y="8326"/>
                    <a:pt x="11522" y="5719"/>
                  </a:cubicBezTo>
                  <a:lnTo>
                    <a:pt x="11522" y="1"/>
                  </a:lnTo>
                  <a:close/>
                </a:path>
              </a:pathLst>
            </a:custGeom>
            <a:solidFill>
              <a:srgbClr val="B3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5"/>
            <p:cNvSpPr/>
            <p:nvPr/>
          </p:nvSpPr>
          <p:spPr>
            <a:xfrm>
              <a:off x="2599811" y="4274339"/>
              <a:ext cx="76195" cy="337780"/>
            </a:xfrm>
            <a:custGeom>
              <a:avLst/>
              <a:gdLst/>
              <a:ahLst/>
              <a:cxnLst/>
              <a:rect l="l" t="t" r="r" b="b"/>
              <a:pathLst>
                <a:path w="5089" h="22560" extrusionOk="0">
                  <a:moveTo>
                    <a:pt x="4332" y="1"/>
                  </a:moveTo>
                  <a:lnTo>
                    <a:pt x="4332" y="5719"/>
                  </a:lnTo>
                  <a:cubicBezTo>
                    <a:pt x="4311" y="8137"/>
                    <a:pt x="2713" y="10261"/>
                    <a:pt x="379" y="10912"/>
                  </a:cubicBezTo>
                  <a:cubicBezTo>
                    <a:pt x="1" y="11018"/>
                    <a:pt x="1" y="11543"/>
                    <a:pt x="379" y="11648"/>
                  </a:cubicBezTo>
                  <a:cubicBezTo>
                    <a:pt x="2713" y="12300"/>
                    <a:pt x="4311" y="14423"/>
                    <a:pt x="4332" y="16841"/>
                  </a:cubicBezTo>
                  <a:lnTo>
                    <a:pt x="4332" y="22560"/>
                  </a:lnTo>
                  <a:lnTo>
                    <a:pt x="5068" y="22560"/>
                  </a:lnTo>
                  <a:lnTo>
                    <a:pt x="5068" y="16841"/>
                  </a:lnTo>
                  <a:cubicBezTo>
                    <a:pt x="5068" y="14465"/>
                    <a:pt x="3701" y="12300"/>
                    <a:pt x="1557" y="11291"/>
                  </a:cubicBezTo>
                  <a:cubicBezTo>
                    <a:pt x="3701" y="10261"/>
                    <a:pt x="5089" y="8116"/>
                    <a:pt x="5089" y="5719"/>
                  </a:cubicBezTo>
                  <a:lnTo>
                    <a:pt x="50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5"/>
            <p:cNvSpPr/>
            <p:nvPr/>
          </p:nvSpPr>
          <p:spPr>
            <a:xfrm>
              <a:off x="2492159" y="4274339"/>
              <a:ext cx="76195" cy="337780"/>
            </a:xfrm>
            <a:custGeom>
              <a:avLst/>
              <a:gdLst/>
              <a:ahLst/>
              <a:cxnLst/>
              <a:rect l="l" t="t" r="r" b="b"/>
              <a:pathLst>
                <a:path w="5089" h="22560" extrusionOk="0">
                  <a:moveTo>
                    <a:pt x="0" y="1"/>
                  </a:moveTo>
                  <a:lnTo>
                    <a:pt x="0" y="5719"/>
                  </a:lnTo>
                  <a:cubicBezTo>
                    <a:pt x="21" y="8095"/>
                    <a:pt x="1388" y="10261"/>
                    <a:pt x="3533" y="11291"/>
                  </a:cubicBezTo>
                  <a:cubicBezTo>
                    <a:pt x="1388" y="12300"/>
                    <a:pt x="21" y="14465"/>
                    <a:pt x="0" y="16841"/>
                  </a:cubicBezTo>
                  <a:lnTo>
                    <a:pt x="0" y="22560"/>
                  </a:lnTo>
                  <a:lnTo>
                    <a:pt x="757" y="22560"/>
                  </a:lnTo>
                  <a:lnTo>
                    <a:pt x="757" y="16841"/>
                  </a:lnTo>
                  <a:cubicBezTo>
                    <a:pt x="757" y="14402"/>
                    <a:pt x="2376" y="12279"/>
                    <a:pt x="4710" y="11648"/>
                  </a:cubicBezTo>
                  <a:cubicBezTo>
                    <a:pt x="5088" y="11543"/>
                    <a:pt x="5088" y="11018"/>
                    <a:pt x="4710" y="10912"/>
                  </a:cubicBezTo>
                  <a:cubicBezTo>
                    <a:pt x="2376" y="10282"/>
                    <a:pt x="757" y="8158"/>
                    <a:pt x="757" y="5719"/>
                  </a:cubicBezTo>
                  <a:lnTo>
                    <a:pt x="75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5"/>
            <p:cNvSpPr/>
            <p:nvPr/>
          </p:nvSpPr>
          <p:spPr>
            <a:xfrm>
              <a:off x="2483025" y="4606444"/>
              <a:ext cx="202428" cy="11349"/>
            </a:xfrm>
            <a:custGeom>
              <a:avLst/>
              <a:gdLst/>
              <a:ahLst/>
              <a:cxnLst/>
              <a:rect l="l" t="t" r="r" b="b"/>
              <a:pathLst>
                <a:path w="13520" h="758" extrusionOk="0">
                  <a:moveTo>
                    <a:pt x="484" y="0"/>
                  </a:moveTo>
                  <a:cubicBezTo>
                    <a:pt x="1" y="0"/>
                    <a:pt x="1" y="757"/>
                    <a:pt x="484" y="757"/>
                  </a:cubicBezTo>
                  <a:lnTo>
                    <a:pt x="13015" y="757"/>
                  </a:lnTo>
                  <a:cubicBezTo>
                    <a:pt x="13519" y="757"/>
                    <a:pt x="13519" y="0"/>
                    <a:pt x="13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5"/>
            <p:cNvSpPr/>
            <p:nvPr/>
          </p:nvSpPr>
          <p:spPr>
            <a:xfrm>
              <a:off x="2483025" y="4268679"/>
              <a:ext cx="202428" cy="11349"/>
            </a:xfrm>
            <a:custGeom>
              <a:avLst/>
              <a:gdLst/>
              <a:ahLst/>
              <a:cxnLst/>
              <a:rect l="l" t="t" r="r" b="b"/>
              <a:pathLst>
                <a:path w="13520" h="758" extrusionOk="0">
                  <a:moveTo>
                    <a:pt x="484" y="0"/>
                  </a:moveTo>
                  <a:cubicBezTo>
                    <a:pt x="1" y="0"/>
                    <a:pt x="1" y="757"/>
                    <a:pt x="484" y="757"/>
                  </a:cubicBezTo>
                  <a:lnTo>
                    <a:pt x="13015" y="757"/>
                  </a:lnTo>
                  <a:cubicBezTo>
                    <a:pt x="13519" y="757"/>
                    <a:pt x="13519" y="0"/>
                    <a:pt x="130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5"/>
            <p:cNvSpPr/>
            <p:nvPr/>
          </p:nvSpPr>
          <p:spPr>
            <a:xfrm>
              <a:off x="2520487" y="4378847"/>
              <a:ext cx="127506" cy="210933"/>
            </a:xfrm>
            <a:custGeom>
              <a:avLst/>
              <a:gdLst/>
              <a:ahLst/>
              <a:cxnLst/>
              <a:rect l="l" t="t" r="r" b="b"/>
              <a:pathLst>
                <a:path w="8516" h="14088" extrusionOk="0">
                  <a:moveTo>
                    <a:pt x="190" y="1"/>
                  </a:moveTo>
                  <a:cubicBezTo>
                    <a:pt x="610" y="1388"/>
                    <a:pt x="1725" y="2482"/>
                    <a:pt x="3133" y="2860"/>
                  </a:cubicBezTo>
                  <a:cubicBezTo>
                    <a:pt x="3365" y="2923"/>
                    <a:pt x="3617" y="2965"/>
                    <a:pt x="3869" y="2986"/>
                  </a:cubicBezTo>
                  <a:lnTo>
                    <a:pt x="3869" y="7927"/>
                  </a:lnTo>
                  <a:cubicBezTo>
                    <a:pt x="1683" y="8116"/>
                    <a:pt x="1" y="9966"/>
                    <a:pt x="1" y="12153"/>
                  </a:cubicBezTo>
                  <a:lnTo>
                    <a:pt x="1" y="14087"/>
                  </a:lnTo>
                  <a:lnTo>
                    <a:pt x="8515" y="14087"/>
                  </a:lnTo>
                  <a:lnTo>
                    <a:pt x="8515" y="12174"/>
                  </a:lnTo>
                  <a:cubicBezTo>
                    <a:pt x="8515" y="9966"/>
                    <a:pt x="6834" y="8116"/>
                    <a:pt x="4626" y="7927"/>
                  </a:cubicBezTo>
                  <a:lnTo>
                    <a:pt x="4626" y="2986"/>
                  </a:lnTo>
                  <a:cubicBezTo>
                    <a:pt x="4878" y="2965"/>
                    <a:pt x="5131" y="2923"/>
                    <a:pt x="5383" y="2860"/>
                  </a:cubicBezTo>
                  <a:cubicBezTo>
                    <a:pt x="6770" y="2461"/>
                    <a:pt x="7885" y="1388"/>
                    <a:pt x="83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40"/>
        <p:cNvGrpSpPr/>
        <p:nvPr/>
      </p:nvGrpSpPr>
      <p:grpSpPr>
        <a:xfrm>
          <a:off x="0" y="0"/>
          <a:ext cx="0" cy="0"/>
          <a:chOff x="0" y="0"/>
          <a:chExt cx="0" cy="0"/>
        </a:xfrm>
      </p:grpSpPr>
      <p:sp>
        <p:nvSpPr>
          <p:cNvPr id="541" name="Google Shape;541;p36"/>
          <p:cNvSpPr txBox="1">
            <a:spLocks noGrp="1"/>
          </p:cNvSpPr>
          <p:nvPr>
            <p:ph type="subTitle" idx="1"/>
          </p:nvPr>
        </p:nvSpPr>
        <p:spPr>
          <a:xfrm>
            <a:off x="1660125" y="1957075"/>
            <a:ext cx="2340000" cy="73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doctor and creator of esperanto language was born. </a:t>
            </a:r>
            <a:endParaRPr/>
          </a:p>
        </p:txBody>
      </p:sp>
      <p:sp>
        <p:nvSpPr>
          <p:cNvPr id="542" name="Google Shape;542;p36"/>
          <p:cNvSpPr txBox="1">
            <a:spLocks noGrp="1"/>
          </p:cNvSpPr>
          <p:nvPr>
            <p:ph type="title"/>
          </p:nvPr>
        </p:nvSpPr>
        <p:spPr>
          <a:xfrm>
            <a:off x="1660125" y="1591375"/>
            <a:ext cx="2783100" cy="36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Ludwik Zamenhof</a:t>
            </a:r>
            <a:endParaRPr/>
          </a:p>
        </p:txBody>
      </p:sp>
      <p:sp>
        <p:nvSpPr>
          <p:cNvPr id="543" name="Google Shape;543;p36"/>
          <p:cNvSpPr txBox="1">
            <a:spLocks noGrp="1"/>
          </p:cNvSpPr>
          <p:nvPr>
            <p:ph type="title" idx="2"/>
          </p:nvPr>
        </p:nvSpPr>
        <p:spPr>
          <a:xfrm>
            <a:off x="332524" y="1525225"/>
            <a:ext cx="1400700" cy="498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15.12</a:t>
            </a:r>
            <a:endParaRPr/>
          </a:p>
        </p:txBody>
      </p:sp>
      <p:sp>
        <p:nvSpPr>
          <p:cNvPr id="544" name="Google Shape;544;p36"/>
          <p:cNvSpPr txBox="1">
            <a:spLocks noGrp="1"/>
          </p:cNvSpPr>
          <p:nvPr>
            <p:ph type="subTitle" idx="3"/>
          </p:nvPr>
        </p:nvSpPr>
        <p:spPr>
          <a:xfrm>
            <a:off x="1660113" y="3785988"/>
            <a:ext cx="2340000" cy="36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was put into service.  </a:t>
            </a:r>
            <a:endParaRPr/>
          </a:p>
        </p:txBody>
      </p:sp>
      <p:sp>
        <p:nvSpPr>
          <p:cNvPr id="545" name="Google Shape;545;p36"/>
          <p:cNvSpPr txBox="1">
            <a:spLocks noGrp="1"/>
          </p:cNvSpPr>
          <p:nvPr>
            <p:ph type="title" idx="4"/>
          </p:nvPr>
        </p:nvSpPr>
        <p:spPr>
          <a:xfrm>
            <a:off x="1660125" y="3085550"/>
            <a:ext cx="2917500" cy="700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Railway line (Stargard-Koszalin)</a:t>
            </a:r>
            <a:endParaRPr/>
          </a:p>
        </p:txBody>
      </p:sp>
      <p:sp>
        <p:nvSpPr>
          <p:cNvPr id="546" name="Google Shape;546;p36"/>
          <p:cNvSpPr txBox="1">
            <a:spLocks noGrp="1"/>
          </p:cNvSpPr>
          <p:nvPr>
            <p:ph type="title" idx="5"/>
          </p:nvPr>
        </p:nvSpPr>
        <p:spPr>
          <a:xfrm>
            <a:off x="601378" y="3224000"/>
            <a:ext cx="1131600" cy="498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1.06</a:t>
            </a:r>
            <a:endParaRPr/>
          </a:p>
        </p:txBody>
      </p:sp>
      <p:sp>
        <p:nvSpPr>
          <p:cNvPr id="547" name="Google Shape;547;p36"/>
          <p:cNvSpPr txBox="1">
            <a:spLocks noGrp="1"/>
          </p:cNvSpPr>
          <p:nvPr>
            <p:ph type="subTitle" idx="6"/>
          </p:nvPr>
        </p:nvSpPr>
        <p:spPr>
          <a:xfrm>
            <a:off x="5985313" y="2083138"/>
            <a:ext cx="2340000" cy="36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was published for the first time.</a:t>
            </a:r>
            <a:endParaRPr/>
          </a:p>
        </p:txBody>
      </p:sp>
      <p:sp>
        <p:nvSpPr>
          <p:cNvPr id="548" name="Google Shape;548;p36"/>
          <p:cNvSpPr txBox="1">
            <a:spLocks noGrp="1"/>
          </p:cNvSpPr>
          <p:nvPr>
            <p:ph type="title" idx="7"/>
          </p:nvPr>
        </p:nvSpPr>
        <p:spPr>
          <a:xfrm>
            <a:off x="5985325" y="1386700"/>
            <a:ext cx="2483400" cy="570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“Tygodnik Ilustrowany”</a:t>
            </a:r>
            <a:endParaRPr/>
          </a:p>
        </p:txBody>
      </p:sp>
      <p:sp>
        <p:nvSpPr>
          <p:cNvPr id="549" name="Google Shape;549;p36"/>
          <p:cNvSpPr txBox="1">
            <a:spLocks noGrp="1"/>
          </p:cNvSpPr>
          <p:nvPr>
            <p:ph type="title" idx="8"/>
          </p:nvPr>
        </p:nvSpPr>
        <p:spPr>
          <a:xfrm>
            <a:off x="4775605" y="1525225"/>
            <a:ext cx="1269600" cy="498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1.10</a:t>
            </a:r>
            <a:endParaRPr/>
          </a:p>
        </p:txBody>
      </p:sp>
      <p:sp>
        <p:nvSpPr>
          <p:cNvPr id="550" name="Google Shape;550;p36"/>
          <p:cNvSpPr txBox="1">
            <a:spLocks noGrp="1"/>
          </p:cNvSpPr>
          <p:nvPr>
            <p:ph type="subTitle" idx="9"/>
          </p:nvPr>
        </p:nvSpPr>
        <p:spPr>
          <a:xfrm>
            <a:off x="5985313" y="3785988"/>
            <a:ext cx="2340000" cy="36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was unveiled in Poznań.</a:t>
            </a:r>
            <a:endParaRPr/>
          </a:p>
        </p:txBody>
      </p:sp>
      <p:sp>
        <p:nvSpPr>
          <p:cNvPr id="551" name="Google Shape;551;p36"/>
          <p:cNvSpPr txBox="1">
            <a:spLocks noGrp="1"/>
          </p:cNvSpPr>
          <p:nvPr>
            <p:ph type="title" idx="13"/>
          </p:nvPr>
        </p:nvSpPr>
        <p:spPr>
          <a:xfrm>
            <a:off x="5985325" y="2752150"/>
            <a:ext cx="2169000" cy="90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Monument of Adam Mickiewicz</a:t>
            </a:r>
            <a:endParaRPr/>
          </a:p>
        </p:txBody>
      </p:sp>
      <p:sp>
        <p:nvSpPr>
          <p:cNvPr id="552" name="Google Shape;552;p36"/>
          <p:cNvSpPr txBox="1">
            <a:spLocks noGrp="1"/>
          </p:cNvSpPr>
          <p:nvPr>
            <p:ph type="title" idx="14"/>
          </p:nvPr>
        </p:nvSpPr>
        <p:spPr>
          <a:xfrm>
            <a:off x="4959552" y="3224000"/>
            <a:ext cx="1085700" cy="498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7.05</a:t>
            </a:r>
            <a:endParaRPr/>
          </a:p>
        </p:txBody>
      </p:sp>
      <p:sp>
        <p:nvSpPr>
          <p:cNvPr id="553" name="Google Shape;553;p36"/>
          <p:cNvSpPr txBox="1">
            <a:spLocks noGrp="1"/>
          </p:cNvSpPr>
          <p:nvPr>
            <p:ph type="title" idx="15"/>
          </p:nvPr>
        </p:nvSpPr>
        <p:spPr>
          <a:xfrm>
            <a:off x="714125" y="546825"/>
            <a:ext cx="7715700" cy="70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 few dates from 1859</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37"/>
          <p:cNvSpPr txBox="1">
            <a:spLocks noGrp="1"/>
          </p:cNvSpPr>
          <p:nvPr>
            <p:ph type="subTitle" idx="1"/>
          </p:nvPr>
        </p:nvSpPr>
        <p:spPr>
          <a:xfrm>
            <a:off x="3289500" y="2085975"/>
            <a:ext cx="2565000" cy="1219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900"/>
              <a:t>Marysia Broncel</a:t>
            </a:r>
            <a:r>
              <a:rPr lang="en" sz="1800"/>
              <a:t> IIE </a:t>
            </a:r>
            <a:endParaRPr sz="1800"/>
          </a:p>
        </p:txBody>
      </p:sp>
      <p:sp>
        <p:nvSpPr>
          <p:cNvPr id="559" name="Google Shape;559;p37"/>
          <p:cNvSpPr txBox="1">
            <a:spLocks noGrp="1"/>
          </p:cNvSpPr>
          <p:nvPr>
            <p:ph type="title"/>
          </p:nvPr>
        </p:nvSpPr>
        <p:spPr>
          <a:xfrm>
            <a:off x="3045000" y="720825"/>
            <a:ext cx="3054000" cy="906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900"/>
              <a:t>Thank you for your attention</a:t>
            </a:r>
            <a:endParaRPr sz="2900"/>
          </a:p>
        </p:txBody>
      </p:sp>
      <p:sp>
        <p:nvSpPr>
          <p:cNvPr id="560" name="Google Shape;560;p37"/>
          <p:cNvSpPr txBox="1"/>
          <p:nvPr/>
        </p:nvSpPr>
        <p:spPr>
          <a:xfrm>
            <a:off x="2957400" y="4328400"/>
            <a:ext cx="3229200" cy="242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grpSp>
        <p:nvGrpSpPr>
          <p:cNvPr id="565" name="Google Shape;565;p38"/>
          <p:cNvGrpSpPr/>
          <p:nvPr/>
        </p:nvGrpSpPr>
        <p:grpSpPr>
          <a:xfrm>
            <a:off x="6639231" y="2505383"/>
            <a:ext cx="2024522" cy="2093947"/>
            <a:chOff x="9691384" y="2511531"/>
            <a:chExt cx="1853788" cy="1917534"/>
          </a:xfrm>
        </p:grpSpPr>
        <p:sp>
          <p:nvSpPr>
            <p:cNvPr id="566" name="Google Shape;566;p38"/>
            <p:cNvSpPr/>
            <p:nvPr/>
          </p:nvSpPr>
          <p:spPr>
            <a:xfrm>
              <a:off x="10014624" y="2615346"/>
              <a:ext cx="1530547" cy="1635710"/>
            </a:xfrm>
            <a:custGeom>
              <a:avLst/>
              <a:gdLst/>
              <a:ahLst/>
              <a:cxnLst/>
              <a:rect l="l" t="t" r="r" b="b"/>
              <a:pathLst>
                <a:path w="36327" h="38823" extrusionOk="0">
                  <a:moveTo>
                    <a:pt x="10908" y="14956"/>
                  </a:moveTo>
                  <a:cubicBezTo>
                    <a:pt x="11364" y="14956"/>
                    <a:pt x="11889" y="15389"/>
                    <a:pt x="12909" y="16218"/>
                  </a:cubicBezTo>
                  <a:cubicBezTo>
                    <a:pt x="13386" y="16599"/>
                    <a:pt x="13803" y="17223"/>
                    <a:pt x="14562" y="17223"/>
                  </a:cubicBezTo>
                  <a:cubicBezTo>
                    <a:pt x="14600" y="17223"/>
                    <a:pt x="14638" y="17222"/>
                    <a:pt x="14677" y="17219"/>
                  </a:cubicBezTo>
                  <a:cubicBezTo>
                    <a:pt x="14711" y="17852"/>
                    <a:pt x="15211" y="18153"/>
                    <a:pt x="15645" y="18486"/>
                  </a:cubicBezTo>
                  <a:cubicBezTo>
                    <a:pt x="18113" y="20488"/>
                    <a:pt x="20548" y="22522"/>
                    <a:pt x="23017" y="24524"/>
                  </a:cubicBezTo>
                  <a:cubicBezTo>
                    <a:pt x="23717" y="25091"/>
                    <a:pt x="23884" y="25591"/>
                    <a:pt x="23283" y="26359"/>
                  </a:cubicBezTo>
                  <a:cubicBezTo>
                    <a:pt x="22249" y="27626"/>
                    <a:pt x="21282" y="28994"/>
                    <a:pt x="20315" y="30361"/>
                  </a:cubicBezTo>
                  <a:cubicBezTo>
                    <a:pt x="19864" y="30992"/>
                    <a:pt x="19628" y="31292"/>
                    <a:pt x="19327" y="31292"/>
                  </a:cubicBezTo>
                  <a:cubicBezTo>
                    <a:pt x="19071" y="31292"/>
                    <a:pt x="18768" y="31075"/>
                    <a:pt x="18247" y="30662"/>
                  </a:cubicBezTo>
                  <a:cubicBezTo>
                    <a:pt x="15978" y="28860"/>
                    <a:pt x="13743" y="27026"/>
                    <a:pt x="11442" y="25191"/>
                  </a:cubicBezTo>
                  <a:cubicBezTo>
                    <a:pt x="10941" y="24757"/>
                    <a:pt x="10441" y="24257"/>
                    <a:pt x="9740" y="24090"/>
                  </a:cubicBezTo>
                  <a:cubicBezTo>
                    <a:pt x="9707" y="23690"/>
                    <a:pt x="9340" y="23490"/>
                    <a:pt x="9107" y="23256"/>
                  </a:cubicBezTo>
                  <a:cubicBezTo>
                    <a:pt x="8339" y="22556"/>
                    <a:pt x="7506" y="21955"/>
                    <a:pt x="6705" y="21322"/>
                  </a:cubicBezTo>
                  <a:cubicBezTo>
                    <a:pt x="6105" y="20821"/>
                    <a:pt x="6004" y="20354"/>
                    <a:pt x="6572" y="19754"/>
                  </a:cubicBezTo>
                  <a:cubicBezTo>
                    <a:pt x="7439" y="18720"/>
                    <a:pt x="8239" y="17586"/>
                    <a:pt x="9107" y="16551"/>
                  </a:cubicBezTo>
                  <a:cubicBezTo>
                    <a:pt x="9995" y="15472"/>
                    <a:pt x="10410" y="14956"/>
                    <a:pt x="10908" y="14956"/>
                  </a:cubicBezTo>
                  <a:close/>
                  <a:moveTo>
                    <a:pt x="19215" y="1"/>
                  </a:moveTo>
                  <a:cubicBezTo>
                    <a:pt x="18848" y="1"/>
                    <a:pt x="18703" y="397"/>
                    <a:pt x="18513" y="640"/>
                  </a:cubicBezTo>
                  <a:cubicBezTo>
                    <a:pt x="16078" y="3709"/>
                    <a:pt x="13677" y="6744"/>
                    <a:pt x="11242" y="9813"/>
                  </a:cubicBezTo>
                  <a:cubicBezTo>
                    <a:pt x="7739" y="14250"/>
                    <a:pt x="4303" y="18686"/>
                    <a:pt x="767" y="23056"/>
                  </a:cubicBezTo>
                  <a:cubicBezTo>
                    <a:pt x="400" y="23490"/>
                    <a:pt x="0" y="23890"/>
                    <a:pt x="67" y="24524"/>
                  </a:cubicBezTo>
                  <a:cubicBezTo>
                    <a:pt x="100" y="24691"/>
                    <a:pt x="200" y="24891"/>
                    <a:pt x="334" y="24991"/>
                  </a:cubicBezTo>
                  <a:cubicBezTo>
                    <a:pt x="1801" y="26292"/>
                    <a:pt x="3336" y="27559"/>
                    <a:pt x="4937" y="28727"/>
                  </a:cubicBezTo>
                  <a:cubicBezTo>
                    <a:pt x="5094" y="28858"/>
                    <a:pt x="5272" y="28948"/>
                    <a:pt x="5455" y="28948"/>
                  </a:cubicBezTo>
                  <a:cubicBezTo>
                    <a:pt x="5504" y="28948"/>
                    <a:pt x="5554" y="28941"/>
                    <a:pt x="5604" y="28927"/>
                  </a:cubicBezTo>
                  <a:cubicBezTo>
                    <a:pt x="5704" y="29427"/>
                    <a:pt x="6105" y="29761"/>
                    <a:pt x="6471" y="30061"/>
                  </a:cubicBezTo>
                  <a:cubicBezTo>
                    <a:pt x="9907" y="32863"/>
                    <a:pt x="13343" y="35632"/>
                    <a:pt x="16779" y="38400"/>
                  </a:cubicBezTo>
                  <a:cubicBezTo>
                    <a:pt x="17035" y="38599"/>
                    <a:pt x="17266" y="38822"/>
                    <a:pt x="17576" y="38822"/>
                  </a:cubicBezTo>
                  <a:cubicBezTo>
                    <a:pt x="17630" y="38822"/>
                    <a:pt x="17687" y="38816"/>
                    <a:pt x="17746" y="38801"/>
                  </a:cubicBezTo>
                  <a:cubicBezTo>
                    <a:pt x="23784" y="30762"/>
                    <a:pt x="29822" y="22689"/>
                    <a:pt x="35893" y="14650"/>
                  </a:cubicBezTo>
                  <a:cubicBezTo>
                    <a:pt x="36326" y="14083"/>
                    <a:pt x="36193" y="13683"/>
                    <a:pt x="35692" y="13249"/>
                  </a:cubicBezTo>
                  <a:cubicBezTo>
                    <a:pt x="32123" y="10347"/>
                    <a:pt x="28554" y="7412"/>
                    <a:pt x="24985" y="4510"/>
                  </a:cubicBezTo>
                  <a:cubicBezTo>
                    <a:pt x="23217" y="2975"/>
                    <a:pt x="21415" y="1441"/>
                    <a:pt x="19514" y="73"/>
                  </a:cubicBezTo>
                  <a:cubicBezTo>
                    <a:pt x="19400" y="22"/>
                    <a:pt x="19302" y="1"/>
                    <a:pt x="192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8"/>
            <p:cNvSpPr/>
            <p:nvPr/>
          </p:nvSpPr>
          <p:spPr>
            <a:xfrm>
              <a:off x="9820646" y="2511531"/>
              <a:ext cx="1016194" cy="1135682"/>
            </a:xfrm>
            <a:custGeom>
              <a:avLst/>
              <a:gdLst/>
              <a:ahLst/>
              <a:cxnLst/>
              <a:rect l="l" t="t" r="r" b="b"/>
              <a:pathLst>
                <a:path w="24119" h="26955" extrusionOk="0">
                  <a:moveTo>
                    <a:pt x="20268" y="1"/>
                  </a:moveTo>
                  <a:cubicBezTo>
                    <a:pt x="19518" y="1"/>
                    <a:pt x="18847" y="536"/>
                    <a:pt x="17980" y="1636"/>
                  </a:cubicBezTo>
                  <a:cubicBezTo>
                    <a:pt x="15779" y="4405"/>
                    <a:pt x="13577" y="7174"/>
                    <a:pt x="11409" y="9942"/>
                  </a:cubicBezTo>
                  <a:cubicBezTo>
                    <a:pt x="7606" y="14779"/>
                    <a:pt x="3804" y="19616"/>
                    <a:pt x="1" y="24453"/>
                  </a:cubicBezTo>
                  <a:cubicBezTo>
                    <a:pt x="1" y="24686"/>
                    <a:pt x="134" y="24820"/>
                    <a:pt x="334" y="24820"/>
                  </a:cubicBezTo>
                  <a:cubicBezTo>
                    <a:pt x="362" y="24819"/>
                    <a:pt x="390" y="24818"/>
                    <a:pt x="418" y="24818"/>
                  </a:cubicBezTo>
                  <a:cubicBezTo>
                    <a:pt x="1478" y="24818"/>
                    <a:pt x="2294" y="25430"/>
                    <a:pt x="3237" y="25820"/>
                  </a:cubicBezTo>
                  <a:cubicBezTo>
                    <a:pt x="3259" y="25831"/>
                    <a:pt x="3281" y="25835"/>
                    <a:pt x="3303" y="25835"/>
                  </a:cubicBezTo>
                  <a:cubicBezTo>
                    <a:pt x="3348" y="25835"/>
                    <a:pt x="3392" y="25820"/>
                    <a:pt x="3437" y="25820"/>
                  </a:cubicBezTo>
                  <a:cubicBezTo>
                    <a:pt x="3837" y="26254"/>
                    <a:pt x="4404" y="26521"/>
                    <a:pt x="4804" y="26954"/>
                  </a:cubicBezTo>
                  <a:cubicBezTo>
                    <a:pt x="7106" y="24019"/>
                    <a:pt x="9374" y="21117"/>
                    <a:pt x="11676" y="18182"/>
                  </a:cubicBezTo>
                  <a:cubicBezTo>
                    <a:pt x="13444" y="15947"/>
                    <a:pt x="15212" y="13712"/>
                    <a:pt x="16980" y="11443"/>
                  </a:cubicBezTo>
                  <a:cubicBezTo>
                    <a:pt x="19348" y="8475"/>
                    <a:pt x="21750" y="5506"/>
                    <a:pt x="24118" y="2537"/>
                  </a:cubicBezTo>
                  <a:cubicBezTo>
                    <a:pt x="23818" y="2137"/>
                    <a:pt x="23451" y="1837"/>
                    <a:pt x="22984" y="1603"/>
                  </a:cubicBezTo>
                  <a:cubicBezTo>
                    <a:pt x="22851" y="1470"/>
                    <a:pt x="22684" y="1303"/>
                    <a:pt x="22517" y="1136"/>
                  </a:cubicBezTo>
                  <a:cubicBezTo>
                    <a:pt x="21598" y="386"/>
                    <a:pt x="20905" y="1"/>
                    <a:pt x="20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8"/>
            <p:cNvSpPr/>
            <p:nvPr/>
          </p:nvSpPr>
          <p:spPr>
            <a:xfrm>
              <a:off x="9747588" y="3590250"/>
              <a:ext cx="962728" cy="798874"/>
            </a:xfrm>
            <a:custGeom>
              <a:avLst/>
              <a:gdLst/>
              <a:ahLst/>
              <a:cxnLst/>
              <a:rect l="l" t="t" r="r" b="b"/>
              <a:pathLst>
                <a:path w="22850" h="18961" extrusionOk="0">
                  <a:moveTo>
                    <a:pt x="2680" y="0"/>
                  </a:moveTo>
                  <a:cubicBezTo>
                    <a:pt x="2411" y="0"/>
                    <a:pt x="2160" y="125"/>
                    <a:pt x="1935" y="384"/>
                  </a:cubicBezTo>
                  <a:cubicBezTo>
                    <a:pt x="1835" y="384"/>
                    <a:pt x="1735" y="417"/>
                    <a:pt x="1635" y="451"/>
                  </a:cubicBezTo>
                  <a:cubicBezTo>
                    <a:pt x="100" y="1452"/>
                    <a:pt x="0" y="2619"/>
                    <a:pt x="1335" y="3820"/>
                  </a:cubicBezTo>
                  <a:cubicBezTo>
                    <a:pt x="2435" y="4754"/>
                    <a:pt x="3603" y="5621"/>
                    <a:pt x="4704" y="6522"/>
                  </a:cubicBezTo>
                  <a:cubicBezTo>
                    <a:pt x="9474" y="10425"/>
                    <a:pt x="14244" y="14294"/>
                    <a:pt x="19047" y="18164"/>
                  </a:cubicBezTo>
                  <a:cubicBezTo>
                    <a:pt x="19457" y="18485"/>
                    <a:pt x="19815" y="18961"/>
                    <a:pt x="20414" y="18961"/>
                  </a:cubicBezTo>
                  <a:cubicBezTo>
                    <a:pt x="20498" y="18961"/>
                    <a:pt x="20587" y="18951"/>
                    <a:pt x="20682" y="18931"/>
                  </a:cubicBezTo>
                  <a:cubicBezTo>
                    <a:pt x="21182" y="18230"/>
                    <a:pt x="21716" y="17530"/>
                    <a:pt x="22250" y="16829"/>
                  </a:cubicBezTo>
                  <a:cubicBezTo>
                    <a:pt x="22450" y="16596"/>
                    <a:pt x="22650" y="16362"/>
                    <a:pt x="22850" y="16095"/>
                  </a:cubicBezTo>
                  <a:cubicBezTo>
                    <a:pt x="16412" y="10825"/>
                    <a:pt x="9941" y="5555"/>
                    <a:pt x="3469" y="317"/>
                  </a:cubicBezTo>
                  <a:cubicBezTo>
                    <a:pt x="3196" y="108"/>
                    <a:pt x="2930" y="0"/>
                    <a:pt x="2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8"/>
            <p:cNvSpPr/>
            <p:nvPr/>
          </p:nvSpPr>
          <p:spPr>
            <a:xfrm>
              <a:off x="10243699" y="3215313"/>
              <a:ext cx="799717" cy="743386"/>
            </a:xfrm>
            <a:custGeom>
              <a:avLst/>
              <a:gdLst/>
              <a:ahLst/>
              <a:cxnLst/>
              <a:rect l="l" t="t" r="r" b="b"/>
              <a:pathLst>
                <a:path w="18981" h="17644" extrusionOk="0">
                  <a:moveTo>
                    <a:pt x="5374" y="0"/>
                  </a:moveTo>
                  <a:cubicBezTo>
                    <a:pt x="5105" y="0"/>
                    <a:pt x="4851" y="175"/>
                    <a:pt x="4570" y="544"/>
                  </a:cubicBezTo>
                  <a:cubicBezTo>
                    <a:pt x="3236" y="2311"/>
                    <a:pt x="1835" y="4013"/>
                    <a:pt x="467" y="5714"/>
                  </a:cubicBezTo>
                  <a:cubicBezTo>
                    <a:pt x="0" y="6281"/>
                    <a:pt x="134" y="6648"/>
                    <a:pt x="668" y="7082"/>
                  </a:cubicBezTo>
                  <a:cubicBezTo>
                    <a:pt x="1868" y="8049"/>
                    <a:pt x="3069" y="9083"/>
                    <a:pt x="4270" y="10084"/>
                  </a:cubicBezTo>
                  <a:cubicBezTo>
                    <a:pt x="7272" y="12485"/>
                    <a:pt x="10274" y="14854"/>
                    <a:pt x="13243" y="17256"/>
                  </a:cubicBezTo>
                  <a:cubicBezTo>
                    <a:pt x="13531" y="17492"/>
                    <a:pt x="13750" y="17643"/>
                    <a:pt x="13961" y="17643"/>
                  </a:cubicBezTo>
                  <a:cubicBezTo>
                    <a:pt x="14166" y="17643"/>
                    <a:pt x="14364" y="17501"/>
                    <a:pt x="14611" y="17155"/>
                  </a:cubicBezTo>
                  <a:cubicBezTo>
                    <a:pt x="15845" y="15321"/>
                    <a:pt x="17179" y="13553"/>
                    <a:pt x="18514" y="11818"/>
                  </a:cubicBezTo>
                  <a:cubicBezTo>
                    <a:pt x="18947" y="11251"/>
                    <a:pt x="18981" y="10918"/>
                    <a:pt x="18347" y="10417"/>
                  </a:cubicBezTo>
                  <a:cubicBezTo>
                    <a:pt x="15311" y="7982"/>
                    <a:pt x="12309" y="5447"/>
                    <a:pt x="9307" y="2979"/>
                  </a:cubicBezTo>
                  <a:cubicBezTo>
                    <a:pt x="8273" y="2145"/>
                    <a:pt x="7172" y="1311"/>
                    <a:pt x="6171" y="410"/>
                  </a:cubicBezTo>
                  <a:cubicBezTo>
                    <a:pt x="5871" y="142"/>
                    <a:pt x="5616" y="0"/>
                    <a:pt x="53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8"/>
            <p:cNvSpPr/>
            <p:nvPr/>
          </p:nvSpPr>
          <p:spPr>
            <a:xfrm>
              <a:off x="9691384" y="3543483"/>
              <a:ext cx="1063930" cy="885583"/>
            </a:xfrm>
            <a:custGeom>
              <a:avLst/>
              <a:gdLst/>
              <a:ahLst/>
              <a:cxnLst/>
              <a:rect l="l" t="t" r="r" b="b"/>
              <a:pathLst>
                <a:path w="25252" h="21019" extrusionOk="0">
                  <a:moveTo>
                    <a:pt x="4012" y="0"/>
                  </a:moveTo>
                  <a:cubicBezTo>
                    <a:pt x="2434" y="0"/>
                    <a:pt x="1252" y="1791"/>
                    <a:pt x="934" y="3329"/>
                  </a:cubicBezTo>
                  <a:cubicBezTo>
                    <a:pt x="801" y="5264"/>
                    <a:pt x="6271" y="8566"/>
                    <a:pt x="8039" y="10300"/>
                  </a:cubicBezTo>
                  <a:cubicBezTo>
                    <a:pt x="7797" y="10573"/>
                    <a:pt x="19927" y="21019"/>
                    <a:pt x="21989" y="21019"/>
                  </a:cubicBezTo>
                  <a:cubicBezTo>
                    <a:pt x="22199" y="21019"/>
                    <a:pt x="22304" y="20911"/>
                    <a:pt x="22283" y="20675"/>
                  </a:cubicBezTo>
                  <a:cubicBezTo>
                    <a:pt x="17246" y="15604"/>
                    <a:pt x="11175" y="11635"/>
                    <a:pt x="5571" y="6798"/>
                  </a:cubicBezTo>
                  <a:cubicBezTo>
                    <a:pt x="3970" y="5197"/>
                    <a:pt x="0" y="3596"/>
                    <a:pt x="3402" y="1594"/>
                  </a:cubicBezTo>
                  <a:cubicBezTo>
                    <a:pt x="3574" y="1532"/>
                    <a:pt x="3734" y="1504"/>
                    <a:pt x="3886" y="1504"/>
                  </a:cubicBezTo>
                  <a:cubicBezTo>
                    <a:pt x="4704" y="1504"/>
                    <a:pt x="5257" y="2311"/>
                    <a:pt x="5904" y="2762"/>
                  </a:cubicBezTo>
                  <a:cubicBezTo>
                    <a:pt x="10141" y="6198"/>
                    <a:pt x="14177" y="9467"/>
                    <a:pt x="18413" y="12902"/>
                  </a:cubicBezTo>
                  <a:cubicBezTo>
                    <a:pt x="19592" y="13403"/>
                    <a:pt x="22699" y="17291"/>
                    <a:pt x="24580" y="17291"/>
                  </a:cubicBezTo>
                  <a:cubicBezTo>
                    <a:pt x="24827" y="17291"/>
                    <a:pt x="25054" y="17223"/>
                    <a:pt x="25251" y="17072"/>
                  </a:cubicBezTo>
                  <a:cubicBezTo>
                    <a:pt x="22616" y="13503"/>
                    <a:pt x="17713" y="10968"/>
                    <a:pt x="14143" y="7498"/>
                  </a:cubicBezTo>
                  <a:cubicBezTo>
                    <a:pt x="10941" y="5097"/>
                    <a:pt x="8506" y="2461"/>
                    <a:pt x="5304" y="393"/>
                  </a:cubicBezTo>
                  <a:cubicBezTo>
                    <a:pt x="4852" y="120"/>
                    <a:pt x="4419" y="0"/>
                    <a:pt x="4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1" name="Google Shape;571;p38"/>
          <p:cNvSpPr txBox="1">
            <a:spLocks noGrp="1"/>
          </p:cNvSpPr>
          <p:nvPr>
            <p:ph type="body" idx="1"/>
          </p:nvPr>
        </p:nvSpPr>
        <p:spPr>
          <a:xfrm>
            <a:off x="714125" y="1317600"/>
            <a:ext cx="4962900" cy="2508300"/>
          </a:xfrm>
          <a:prstGeom prst="rect">
            <a:avLst/>
          </a:prstGeom>
        </p:spPr>
        <p:txBody>
          <a:bodyPr spcFirstLastPara="1" wrap="square" lIns="91425" tIns="91425" rIns="91425" bIns="91425" anchor="ctr" anchorCtr="0">
            <a:noAutofit/>
          </a:bodyPr>
          <a:lstStyle/>
          <a:p>
            <a:pPr marL="457200" lvl="0" indent="-317500" algn="l" rtl="0">
              <a:spcBef>
                <a:spcPts val="0"/>
              </a:spcBef>
              <a:spcAft>
                <a:spcPts val="0"/>
              </a:spcAft>
              <a:buClr>
                <a:schemeClr val="dk2"/>
              </a:buClr>
              <a:buSzPts val="1400"/>
              <a:buChar char="●"/>
            </a:pPr>
            <a:r>
              <a:rPr lang="en" sz="1100" u="sng">
                <a:solidFill>
                  <a:schemeClr val="hlink"/>
                </a:solidFill>
                <a:latin typeface="Arial"/>
                <a:ea typeface="Arial"/>
                <a:cs typeface="Arial"/>
                <a:sym typeface="Arial"/>
                <a:hlinkClick r:id="rId3"/>
              </a:rPr>
              <a:t>Zygmunt Krasiński - Wikipedia</a:t>
            </a:r>
            <a:endParaRPr/>
          </a:p>
          <a:p>
            <a:pPr marL="457200" lvl="0" indent="-323850" algn="l" rtl="0">
              <a:spcBef>
                <a:spcPts val="0"/>
              </a:spcBef>
              <a:spcAft>
                <a:spcPts val="0"/>
              </a:spcAft>
              <a:buSzPts val="1500"/>
              <a:buChar char="●"/>
            </a:pPr>
            <a:r>
              <a:rPr lang="en" sz="1100"/>
              <a:t>11175-Article Text-25614-1-10-20200504.pdf</a:t>
            </a:r>
            <a:endParaRPr sz="1100"/>
          </a:p>
          <a:p>
            <a:pPr marL="457200" lvl="0" indent="-298450" algn="l" rtl="0">
              <a:spcBef>
                <a:spcPts val="0"/>
              </a:spcBef>
              <a:spcAft>
                <a:spcPts val="0"/>
              </a:spcAft>
              <a:buSzPts val="1100"/>
              <a:buChar char="●"/>
            </a:pPr>
            <a:r>
              <a:rPr lang="en" sz="1100" u="sng">
                <a:solidFill>
                  <a:schemeClr val="hlink"/>
                </a:solidFill>
                <a:latin typeface="Arial"/>
                <a:ea typeface="Arial"/>
                <a:cs typeface="Arial"/>
                <a:sym typeface="Arial"/>
                <a:hlinkClick r:id="rId4"/>
              </a:rPr>
              <a:t>Cyprian Norwid - Wikipedia</a:t>
            </a:r>
            <a:endParaRPr sz="1100"/>
          </a:p>
          <a:p>
            <a:pPr marL="457200" lvl="0" indent="-298450" algn="l" rtl="0">
              <a:spcBef>
                <a:spcPts val="0"/>
              </a:spcBef>
              <a:spcAft>
                <a:spcPts val="0"/>
              </a:spcAft>
              <a:buSzPts val="1100"/>
              <a:buChar char="●"/>
            </a:pPr>
            <a:r>
              <a:rPr lang="en" sz="1100" u="sng">
                <a:solidFill>
                  <a:schemeClr val="hlink"/>
                </a:solidFill>
                <a:latin typeface="Arial"/>
                <a:ea typeface="Arial"/>
                <a:cs typeface="Arial"/>
                <a:sym typeface="Arial"/>
                <a:hlinkClick r:id="rId5"/>
              </a:rPr>
              <a:t>Zaklęty dwór – Wikipedia, wolna encyklopedia</a:t>
            </a:r>
            <a:endParaRPr sz="1100"/>
          </a:p>
          <a:p>
            <a:pPr marL="457200" lvl="0" indent="-298450" algn="l" rtl="0">
              <a:spcBef>
                <a:spcPts val="0"/>
              </a:spcBef>
              <a:spcAft>
                <a:spcPts val="0"/>
              </a:spcAft>
              <a:buSzPts val="1100"/>
              <a:buChar char="●"/>
            </a:pPr>
            <a:r>
              <a:rPr lang="en" sz="1100" u="sng">
                <a:solidFill>
                  <a:schemeClr val="hlink"/>
                </a:solidFill>
                <a:latin typeface="Arial"/>
                <a:ea typeface="Arial"/>
                <a:cs typeface="Arial"/>
                <a:sym typeface="Arial"/>
                <a:hlinkClick r:id="rId6"/>
              </a:rPr>
              <a:t>Carrington Event - Wikipedia</a:t>
            </a:r>
            <a:endParaRPr sz="1100"/>
          </a:p>
          <a:p>
            <a:pPr marL="457200" lvl="0" indent="-298450" algn="l" rtl="0">
              <a:spcBef>
                <a:spcPts val="0"/>
              </a:spcBef>
              <a:spcAft>
                <a:spcPts val="0"/>
              </a:spcAft>
              <a:buSzPts val="1100"/>
              <a:buChar char="●"/>
            </a:pPr>
            <a:r>
              <a:rPr lang="en" sz="1100" u="sng">
                <a:solidFill>
                  <a:schemeClr val="hlink"/>
                </a:solidFill>
                <a:latin typeface="Arial"/>
                <a:ea typeface="Arial"/>
                <a:cs typeface="Arial"/>
                <a:sym typeface="Arial"/>
                <a:hlinkClick r:id="rId7"/>
              </a:rPr>
              <a:t>Teodor Axentowicz - Wikipedia</a:t>
            </a:r>
            <a:endParaRPr sz="1100"/>
          </a:p>
          <a:p>
            <a:pPr marL="457200" lvl="0" indent="-298450" algn="l" rtl="0">
              <a:spcBef>
                <a:spcPts val="0"/>
              </a:spcBef>
              <a:spcAft>
                <a:spcPts val="0"/>
              </a:spcAft>
              <a:buSzPts val="1100"/>
              <a:buChar char="●"/>
            </a:pPr>
            <a:r>
              <a:rPr lang="en" sz="1100" u="sng">
                <a:solidFill>
                  <a:schemeClr val="hlink"/>
                </a:solidFill>
                <a:latin typeface="Arial"/>
                <a:ea typeface="Arial"/>
                <a:cs typeface="Arial"/>
                <a:sym typeface="Arial"/>
                <a:hlinkClick r:id="rId8"/>
              </a:rPr>
              <a:t>Wacław Szymanowski - Wikipedia</a:t>
            </a:r>
            <a:endParaRPr sz="1100"/>
          </a:p>
          <a:p>
            <a:pPr marL="457200" lvl="0" indent="-298450" algn="l" rtl="0">
              <a:spcBef>
                <a:spcPts val="0"/>
              </a:spcBef>
              <a:spcAft>
                <a:spcPts val="0"/>
              </a:spcAft>
              <a:buSzPts val="1100"/>
              <a:buChar char="●"/>
            </a:pPr>
            <a:r>
              <a:rPr lang="en" sz="1100" u="sng">
                <a:solidFill>
                  <a:schemeClr val="hlink"/>
                </a:solidFill>
                <a:latin typeface="Arial"/>
                <a:ea typeface="Arial"/>
                <a:cs typeface="Arial"/>
                <a:sym typeface="Arial"/>
                <a:hlinkClick r:id="rId9"/>
              </a:rPr>
              <a:t>Kalendarz dat | dzieje.pl - Historia Polski</a:t>
            </a:r>
            <a:endParaRPr sz="1100"/>
          </a:p>
          <a:p>
            <a:pPr marL="457200" lvl="0" indent="-298450" algn="l" rtl="0">
              <a:spcBef>
                <a:spcPts val="0"/>
              </a:spcBef>
              <a:spcAft>
                <a:spcPts val="0"/>
              </a:spcAft>
              <a:buSzPts val="1100"/>
              <a:buChar char="●"/>
            </a:pPr>
            <a:r>
              <a:rPr lang="en" sz="1100" u="sng">
                <a:solidFill>
                  <a:schemeClr val="hlink"/>
                </a:solidFill>
                <a:latin typeface="Arial"/>
                <a:ea typeface="Arial"/>
                <a:cs typeface="Arial"/>
                <a:sym typeface="Arial"/>
                <a:hlinkClick r:id="rId10"/>
              </a:rPr>
              <a:t>1859 – Wikipedia, wolna encyklopedia</a:t>
            </a:r>
            <a:endParaRPr sz="1100"/>
          </a:p>
          <a:p>
            <a:pPr marL="0" lvl="0" indent="0" algn="l" rtl="0">
              <a:spcBef>
                <a:spcPts val="0"/>
              </a:spcBef>
              <a:spcAft>
                <a:spcPts val="0"/>
              </a:spcAft>
              <a:buNone/>
            </a:pPr>
            <a:endParaRPr sz="1100"/>
          </a:p>
          <a:p>
            <a:pPr marL="0" lvl="0" indent="0" algn="l" rtl="0">
              <a:spcBef>
                <a:spcPts val="0"/>
              </a:spcBef>
              <a:spcAft>
                <a:spcPts val="0"/>
              </a:spcAft>
              <a:buNone/>
            </a:pPr>
            <a:endParaRPr sz="900"/>
          </a:p>
        </p:txBody>
      </p:sp>
      <p:sp>
        <p:nvSpPr>
          <p:cNvPr id="572" name="Google Shape;572;p38"/>
          <p:cNvSpPr txBox="1">
            <a:spLocks noGrp="1"/>
          </p:cNvSpPr>
          <p:nvPr>
            <p:ph type="title"/>
          </p:nvPr>
        </p:nvSpPr>
        <p:spPr>
          <a:xfrm>
            <a:off x="714125" y="543950"/>
            <a:ext cx="7715700" cy="36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Bibliographic References</a:t>
            </a:r>
            <a:endParaRPr/>
          </a:p>
        </p:txBody>
      </p:sp>
      <p:grpSp>
        <p:nvGrpSpPr>
          <p:cNvPr id="573" name="Google Shape;573;p38"/>
          <p:cNvGrpSpPr/>
          <p:nvPr/>
        </p:nvGrpSpPr>
        <p:grpSpPr>
          <a:xfrm>
            <a:off x="5895805" y="1108040"/>
            <a:ext cx="2414343" cy="2142809"/>
            <a:chOff x="9143997" y="717540"/>
            <a:chExt cx="2210734" cy="1962279"/>
          </a:xfrm>
        </p:grpSpPr>
        <p:sp>
          <p:nvSpPr>
            <p:cNvPr id="574" name="Google Shape;574;p38"/>
            <p:cNvSpPr/>
            <p:nvPr/>
          </p:nvSpPr>
          <p:spPr>
            <a:xfrm>
              <a:off x="9839647" y="1845764"/>
              <a:ext cx="192588" cy="251615"/>
            </a:xfrm>
            <a:custGeom>
              <a:avLst/>
              <a:gdLst/>
              <a:ahLst/>
              <a:cxnLst/>
              <a:rect l="l" t="t" r="r" b="b"/>
              <a:pathLst>
                <a:path w="4571" h="5972" extrusionOk="0">
                  <a:moveTo>
                    <a:pt x="2369" y="0"/>
                  </a:moveTo>
                  <a:cubicBezTo>
                    <a:pt x="2336" y="167"/>
                    <a:pt x="2369" y="367"/>
                    <a:pt x="2136" y="467"/>
                  </a:cubicBezTo>
                  <a:cubicBezTo>
                    <a:pt x="2169" y="968"/>
                    <a:pt x="2102" y="1435"/>
                    <a:pt x="1669" y="1768"/>
                  </a:cubicBezTo>
                  <a:cubicBezTo>
                    <a:pt x="1635" y="2202"/>
                    <a:pt x="1435" y="2469"/>
                    <a:pt x="968" y="2469"/>
                  </a:cubicBezTo>
                  <a:cubicBezTo>
                    <a:pt x="901" y="2535"/>
                    <a:pt x="835" y="2602"/>
                    <a:pt x="768" y="2669"/>
                  </a:cubicBezTo>
                  <a:cubicBezTo>
                    <a:pt x="601" y="2969"/>
                    <a:pt x="268" y="2936"/>
                    <a:pt x="1" y="2969"/>
                  </a:cubicBezTo>
                  <a:cubicBezTo>
                    <a:pt x="34" y="3069"/>
                    <a:pt x="34" y="3169"/>
                    <a:pt x="34" y="3236"/>
                  </a:cubicBezTo>
                  <a:cubicBezTo>
                    <a:pt x="1635" y="3369"/>
                    <a:pt x="2002" y="4637"/>
                    <a:pt x="2369" y="5971"/>
                  </a:cubicBezTo>
                  <a:cubicBezTo>
                    <a:pt x="2603" y="5438"/>
                    <a:pt x="2603" y="4971"/>
                    <a:pt x="2903" y="4637"/>
                  </a:cubicBezTo>
                  <a:cubicBezTo>
                    <a:pt x="3070" y="4137"/>
                    <a:pt x="3403" y="3803"/>
                    <a:pt x="3870" y="3570"/>
                  </a:cubicBezTo>
                  <a:cubicBezTo>
                    <a:pt x="4070" y="3303"/>
                    <a:pt x="4537" y="3369"/>
                    <a:pt x="4571" y="2969"/>
                  </a:cubicBezTo>
                  <a:cubicBezTo>
                    <a:pt x="3170" y="2469"/>
                    <a:pt x="2603" y="1335"/>
                    <a:pt x="2369" y="0"/>
                  </a:cubicBezTo>
                  <a:close/>
                </a:path>
              </a:pathLst>
            </a:custGeom>
            <a:solidFill>
              <a:srgbClr val="ECE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8"/>
            <p:cNvSpPr/>
            <p:nvPr/>
          </p:nvSpPr>
          <p:spPr>
            <a:xfrm>
              <a:off x="9956312" y="717540"/>
              <a:ext cx="1323930" cy="1516138"/>
            </a:xfrm>
            <a:custGeom>
              <a:avLst/>
              <a:gdLst/>
              <a:ahLst/>
              <a:cxnLst/>
              <a:rect l="l" t="t" r="r" b="b"/>
              <a:pathLst>
                <a:path w="31423" h="35985" extrusionOk="0">
                  <a:moveTo>
                    <a:pt x="17275" y="1"/>
                  </a:moveTo>
                  <a:cubicBezTo>
                    <a:pt x="17127" y="1"/>
                    <a:pt x="16954" y="68"/>
                    <a:pt x="16746" y="193"/>
                  </a:cubicBezTo>
                  <a:cubicBezTo>
                    <a:pt x="11709" y="3061"/>
                    <a:pt x="6639" y="5930"/>
                    <a:pt x="1568" y="8765"/>
                  </a:cubicBezTo>
                  <a:cubicBezTo>
                    <a:pt x="834" y="9166"/>
                    <a:pt x="401" y="9766"/>
                    <a:pt x="167" y="10533"/>
                  </a:cubicBezTo>
                  <a:cubicBezTo>
                    <a:pt x="0" y="10900"/>
                    <a:pt x="0" y="11267"/>
                    <a:pt x="134" y="11634"/>
                  </a:cubicBezTo>
                  <a:cubicBezTo>
                    <a:pt x="267" y="12235"/>
                    <a:pt x="601" y="12802"/>
                    <a:pt x="901" y="13335"/>
                  </a:cubicBezTo>
                  <a:cubicBezTo>
                    <a:pt x="2335" y="15904"/>
                    <a:pt x="3770" y="18472"/>
                    <a:pt x="5238" y="21008"/>
                  </a:cubicBezTo>
                  <a:cubicBezTo>
                    <a:pt x="7906" y="25644"/>
                    <a:pt x="10475" y="30314"/>
                    <a:pt x="13143" y="34918"/>
                  </a:cubicBezTo>
                  <a:cubicBezTo>
                    <a:pt x="13377" y="35351"/>
                    <a:pt x="13510" y="35885"/>
                    <a:pt x="14077" y="35985"/>
                  </a:cubicBezTo>
                  <a:cubicBezTo>
                    <a:pt x="14211" y="35918"/>
                    <a:pt x="14311" y="35818"/>
                    <a:pt x="14311" y="35718"/>
                  </a:cubicBezTo>
                  <a:cubicBezTo>
                    <a:pt x="14477" y="34350"/>
                    <a:pt x="15478" y="33783"/>
                    <a:pt x="16546" y="33183"/>
                  </a:cubicBezTo>
                  <a:cubicBezTo>
                    <a:pt x="21149" y="30581"/>
                    <a:pt x="25752" y="28013"/>
                    <a:pt x="30322" y="25377"/>
                  </a:cubicBezTo>
                  <a:cubicBezTo>
                    <a:pt x="30722" y="25177"/>
                    <a:pt x="31189" y="24977"/>
                    <a:pt x="31356" y="24477"/>
                  </a:cubicBezTo>
                  <a:cubicBezTo>
                    <a:pt x="31423" y="23876"/>
                    <a:pt x="31056" y="23409"/>
                    <a:pt x="30789" y="22942"/>
                  </a:cubicBezTo>
                  <a:cubicBezTo>
                    <a:pt x="26786" y="15871"/>
                    <a:pt x="22783" y="8799"/>
                    <a:pt x="18814" y="1727"/>
                  </a:cubicBezTo>
                  <a:cubicBezTo>
                    <a:pt x="18547" y="1260"/>
                    <a:pt x="18247" y="793"/>
                    <a:pt x="17780" y="426"/>
                  </a:cubicBezTo>
                  <a:cubicBezTo>
                    <a:pt x="17643" y="134"/>
                    <a:pt x="17484" y="1"/>
                    <a:pt x="17275" y="1"/>
                  </a:cubicBezTo>
                  <a:close/>
                </a:path>
              </a:pathLst>
            </a:custGeom>
            <a:solidFill>
              <a:srgbClr val="FFF9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8"/>
            <p:cNvSpPr/>
            <p:nvPr/>
          </p:nvSpPr>
          <p:spPr>
            <a:xfrm>
              <a:off x="9165063" y="1185211"/>
              <a:ext cx="1271938" cy="1424036"/>
            </a:xfrm>
            <a:custGeom>
              <a:avLst/>
              <a:gdLst/>
              <a:ahLst/>
              <a:cxnLst/>
              <a:rect l="l" t="t" r="r" b="b"/>
              <a:pathLst>
                <a:path w="30189" h="33799" extrusionOk="0">
                  <a:moveTo>
                    <a:pt x="15647" y="11206"/>
                  </a:moveTo>
                  <a:lnTo>
                    <a:pt x="15647" y="11206"/>
                  </a:lnTo>
                  <a:cubicBezTo>
                    <a:pt x="15514" y="11285"/>
                    <a:pt x="15380" y="11365"/>
                    <a:pt x="15245" y="11442"/>
                  </a:cubicBezTo>
                  <a:cubicBezTo>
                    <a:pt x="13039" y="12711"/>
                    <a:pt x="10805" y="13953"/>
                    <a:pt x="8569" y="15167"/>
                  </a:cubicBezTo>
                  <a:lnTo>
                    <a:pt x="8569" y="15167"/>
                  </a:lnTo>
                  <a:cubicBezTo>
                    <a:pt x="10694" y="14003"/>
                    <a:pt x="12775" y="12748"/>
                    <a:pt x="14911" y="11575"/>
                  </a:cubicBezTo>
                  <a:cubicBezTo>
                    <a:pt x="15150" y="11446"/>
                    <a:pt x="15400" y="11329"/>
                    <a:pt x="15647" y="11206"/>
                  </a:cubicBezTo>
                  <a:close/>
                  <a:moveTo>
                    <a:pt x="16345" y="0"/>
                  </a:moveTo>
                  <a:cubicBezTo>
                    <a:pt x="15812" y="167"/>
                    <a:pt x="15345" y="434"/>
                    <a:pt x="14944" y="768"/>
                  </a:cubicBezTo>
                  <a:cubicBezTo>
                    <a:pt x="14778" y="1301"/>
                    <a:pt x="15111" y="1668"/>
                    <a:pt x="15311" y="2069"/>
                  </a:cubicBezTo>
                  <a:cubicBezTo>
                    <a:pt x="17279" y="5504"/>
                    <a:pt x="19214" y="8974"/>
                    <a:pt x="21182" y="12409"/>
                  </a:cubicBezTo>
                  <a:cubicBezTo>
                    <a:pt x="22316" y="14444"/>
                    <a:pt x="23417" y="16479"/>
                    <a:pt x="24618" y="18480"/>
                  </a:cubicBezTo>
                  <a:cubicBezTo>
                    <a:pt x="24485" y="18464"/>
                    <a:pt x="24351" y="18447"/>
                    <a:pt x="24218" y="18447"/>
                  </a:cubicBezTo>
                  <a:cubicBezTo>
                    <a:pt x="24084" y="18447"/>
                    <a:pt x="23951" y="18464"/>
                    <a:pt x="23817" y="18514"/>
                  </a:cubicBezTo>
                  <a:cubicBezTo>
                    <a:pt x="20215" y="20415"/>
                    <a:pt x="16646" y="22483"/>
                    <a:pt x="13076" y="24451"/>
                  </a:cubicBezTo>
                  <a:cubicBezTo>
                    <a:pt x="16012" y="22717"/>
                    <a:pt x="19014" y="21082"/>
                    <a:pt x="21983" y="19414"/>
                  </a:cubicBezTo>
                  <a:cubicBezTo>
                    <a:pt x="22283" y="19248"/>
                    <a:pt x="22583" y="19081"/>
                    <a:pt x="22717" y="18747"/>
                  </a:cubicBezTo>
                  <a:cubicBezTo>
                    <a:pt x="22483" y="18180"/>
                    <a:pt x="21916" y="17980"/>
                    <a:pt x="21482" y="17646"/>
                  </a:cubicBezTo>
                  <a:cubicBezTo>
                    <a:pt x="20715" y="17646"/>
                    <a:pt x="20181" y="18147"/>
                    <a:pt x="19548" y="18480"/>
                  </a:cubicBezTo>
                  <a:cubicBezTo>
                    <a:pt x="17013" y="19915"/>
                    <a:pt x="14477" y="21382"/>
                    <a:pt x="11876" y="22750"/>
                  </a:cubicBezTo>
                  <a:cubicBezTo>
                    <a:pt x="14678" y="21082"/>
                    <a:pt x="17546" y="19548"/>
                    <a:pt x="20348" y="17913"/>
                  </a:cubicBezTo>
                  <a:cubicBezTo>
                    <a:pt x="20715" y="17746"/>
                    <a:pt x="21082" y="17546"/>
                    <a:pt x="21216" y="17146"/>
                  </a:cubicBezTo>
                  <a:cubicBezTo>
                    <a:pt x="21249" y="16512"/>
                    <a:pt x="20982" y="16112"/>
                    <a:pt x="20482" y="15812"/>
                  </a:cubicBezTo>
                  <a:cubicBezTo>
                    <a:pt x="20432" y="15805"/>
                    <a:pt x="20384" y="15801"/>
                    <a:pt x="20337" y="15801"/>
                  </a:cubicBezTo>
                  <a:cubicBezTo>
                    <a:pt x="19950" y="15801"/>
                    <a:pt x="19675" y="16033"/>
                    <a:pt x="19348" y="16212"/>
                  </a:cubicBezTo>
                  <a:cubicBezTo>
                    <a:pt x="16546" y="17780"/>
                    <a:pt x="13777" y="19414"/>
                    <a:pt x="10942" y="20949"/>
                  </a:cubicBezTo>
                  <a:cubicBezTo>
                    <a:pt x="13543" y="19414"/>
                    <a:pt x="16179" y="17947"/>
                    <a:pt x="18814" y="16446"/>
                  </a:cubicBezTo>
                  <a:cubicBezTo>
                    <a:pt x="19314" y="16145"/>
                    <a:pt x="19915" y="15945"/>
                    <a:pt x="20181" y="15378"/>
                  </a:cubicBezTo>
                  <a:cubicBezTo>
                    <a:pt x="20248" y="14778"/>
                    <a:pt x="20015" y="14344"/>
                    <a:pt x="19481" y="14044"/>
                  </a:cubicBezTo>
                  <a:cubicBezTo>
                    <a:pt x="19456" y="14042"/>
                    <a:pt x="19431" y="14042"/>
                    <a:pt x="19407" y="14042"/>
                  </a:cubicBezTo>
                  <a:cubicBezTo>
                    <a:pt x="18913" y="14042"/>
                    <a:pt x="18562" y="14353"/>
                    <a:pt x="18180" y="14544"/>
                  </a:cubicBezTo>
                  <a:cubicBezTo>
                    <a:pt x="15445" y="16045"/>
                    <a:pt x="12743" y="17613"/>
                    <a:pt x="9907" y="19214"/>
                  </a:cubicBezTo>
                  <a:cubicBezTo>
                    <a:pt x="10174" y="18914"/>
                    <a:pt x="10374" y="18814"/>
                    <a:pt x="10608" y="18714"/>
                  </a:cubicBezTo>
                  <a:cubicBezTo>
                    <a:pt x="12976" y="17446"/>
                    <a:pt x="15311" y="16045"/>
                    <a:pt x="17646" y="14744"/>
                  </a:cubicBezTo>
                  <a:cubicBezTo>
                    <a:pt x="18213" y="14444"/>
                    <a:pt x="18847" y="14211"/>
                    <a:pt x="19214" y="13644"/>
                  </a:cubicBezTo>
                  <a:cubicBezTo>
                    <a:pt x="19247" y="13043"/>
                    <a:pt x="18981" y="12609"/>
                    <a:pt x="18514" y="12276"/>
                  </a:cubicBezTo>
                  <a:cubicBezTo>
                    <a:pt x="18466" y="12271"/>
                    <a:pt x="18420" y="12269"/>
                    <a:pt x="18374" y="12269"/>
                  </a:cubicBezTo>
                  <a:cubicBezTo>
                    <a:pt x="17815" y="12269"/>
                    <a:pt x="17411" y="12630"/>
                    <a:pt x="16979" y="12876"/>
                  </a:cubicBezTo>
                  <a:cubicBezTo>
                    <a:pt x="14311" y="14344"/>
                    <a:pt x="11675" y="15845"/>
                    <a:pt x="8973" y="17380"/>
                  </a:cubicBezTo>
                  <a:cubicBezTo>
                    <a:pt x="9074" y="17213"/>
                    <a:pt x="9174" y="17146"/>
                    <a:pt x="9274" y="17079"/>
                  </a:cubicBezTo>
                  <a:cubicBezTo>
                    <a:pt x="11842" y="15678"/>
                    <a:pt x="14377" y="14244"/>
                    <a:pt x="16912" y="12776"/>
                  </a:cubicBezTo>
                  <a:cubicBezTo>
                    <a:pt x="17379" y="12509"/>
                    <a:pt x="17947" y="12309"/>
                    <a:pt x="18180" y="11742"/>
                  </a:cubicBezTo>
                  <a:cubicBezTo>
                    <a:pt x="18180" y="11142"/>
                    <a:pt x="17980" y="10675"/>
                    <a:pt x="17413" y="10408"/>
                  </a:cubicBezTo>
                  <a:cubicBezTo>
                    <a:pt x="17045" y="10485"/>
                    <a:pt x="16705" y="10625"/>
                    <a:pt x="16377" y="10793"/>
                  </a:cubicBezTo>
                  <a:lnTo>
                    <a:pt x="16377" y="10793"/>
                  </a:lnTo>
                  <a:cubicBezTo>
                    <a:pt x="16678" y="10588"/>
                    <a:pt x="16946" y="10340"/>
                    <a:pt x="17146" y="10008"/>
                  </a:cubicBezTo>
                  <a:cubicBezTo>
                    <a:pt x="17179" y="9407"/>
                    <a:pt x="16946" y="8940"/>
                    <a:pt x="16412" y="8640"/>
                  </a:cubicBezTo>
                  <a:cubicBezTo>
                    <a:pt x="15845" y="8640"/>
                    <a:pt x="15445" y="8974"/>
                    <a:pt x="14978" y="9240"/>
                  </a:cubicBezTo>
                  <a:cubicBezTo>
                    <a:pt x="12276" y="10775"/>
                    <a:pt x="9574" y="12309"/>
                    <a:pt x="6872" y="13810"/>
                  </a:cubicBezTo>
                  <a:cubicBezTo>
                    <a:pt x="9641" y="12176"/>
                    <a:pt x="12443" y="10641"/>
                    <a:pt x="15211" y="9040"/>
                  </a:cubicBezTo>
                  <a:cubicBezTo>
                    <a:pt x="15578" y="8840"/>
                    <a:pt x="16012" y="8673"/>
                    <a:pt x="16179" y="8206"/>
                  </a:cubicBezTo>
                  <a:cubicBezTo>
                    <a:pt x="16245" y="7873"/>
                    <a:pt x="16112" y="7539"/>
                    <a:pt x="15945" y="7239"/>
                  </a:cubicBezTo>
                  <a:cubicBezTo>
                    <a:pt x="15044" y="5705"/>
                    <a:pt x="14177" y="4137"/>
                    <a:pt x="13277" y="2602"/>
                  </a:cubicBezTo>
                  <a:cubicBezTo>
                    <a:pt x="13143" y="2369"/>
                    <a:pt x="13010" y="2102"/>
                    <a:pt x="12676" y="2035"/>
                  </a:cubicBezTo>
                  <a:cubicBezTo>
                    <a:pt x="8640" y="4304"/>
                    <a:pt x="4604" y="6605"/>
                    <a:pt x="534" y="8840"/>
                  </a:cubicBezTo>
                  <a:cubicBezTo>
                    <a:pt x="0" y="9140"/>
                    <a:pt x="367" y="9374"/>
                    <a:pt x="434" y="9674"/>
                  </a:cubicBezTo>
                  <a:cubicBezTo>
                    <a:pt x="401" y="10208"/>
                    <a:pt x="701" y="10675"/>
                    <a:pt x="968" y="11142"/>
                  </a:cubicBezTo>
                  <a:cubicBezTo>
                    <a:pt x="4737" y="17847"/>
                    <a:pt x="8540" y="24551"/>
                    <a:pt x="12309" y="31256"/>
                  </a:cubicBezTo>
                  <a:cubicBezTo>
                    <a:pt x="12776" y="32090"/>
                    <a:pt x="13143" y="33024"/>
                    <a:pt x="13844" y="33691"/>
                  </a:cubicBezTo>
                  <a:cubicBezTo>
                    <a:pt x="14003" y="33767"/>
                    <a:pt x="14153" y="33798"/>
                    <a:pt x="14294" y="33798"/>
                  </a:cubicBezTo>
                  <a:cubicBezTo>
                    <a:pt x="14713" y="33798"/>
                    <a:pt x="15062" y="33524"/>
                    <a:pt x="15411" y="33324"/>
                  </a:cubicBezTo>
                  <a:cubicBezTo>
                    <a:pt x="19948" y="30756"/>
                    <a:pt x="24518" y="28221"/>
                    <a:pt x="29054" y="25652"/>
                  </a:cubicBezTo>
                  <a:cubicBezTo>
                    <a:pt x="29421" y="25452"/>
                    <a:pt x="29788" y="25252"/>
                    <a:pt x="29955" y="24852"/>
                  </a:cubicBezTo>
                  <a:cubicBezTo>
                    <a:pt x="30189" y="24351"/>
                    <a:pt x="29955" y="23918"/>
                    <a:pt x="29722" y="23451"/>
                  </a:cubicBezTo>
                  <a:cubicBezTo>
                    <a:pt x="28087" y="20482"/>
                    <a:pt x="26386" y="17546"/>
                    <a:pt x="24718" y="14611"/>
                  </a:cubicBezTo>
                  <a:cubicBezTo>
                    <a:pt x="22083" y="9874"/>
                    <a:pt x="19348" y="5204"/>
                    <a:pt x="16779" y="467"/>
                  </a:cubicBezTo>
                  <a:cubicBezTo>
                    <a:pt x="16679" y="267"/>
                    <a:pt x="16579" y="67"/>
                    <a:pt x="16345" y="0"/>
                  </a:cubicBezTo>
                  <a:close/>
                </a:path>
              </a:pathLst>
            </a:custGeom>
            <a:solidFill>
              <a:srgbClr val="F6F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8"/>
            <p:cNvSpPr/>
            <p:nvPr/>
          </p:nvSpPr>
          <p:spPr>
            <a:xfrm>
              <a:off x="9143997" y="722006"/>
              <a:ext cx="2210734" cy="1957813"/>
            </a:xfrm>
            <a:custGeom>
              <a:avLst/>
              <a:gdLst/>
              <a:ahLst/>
              <a:cxnLst/>
              <a:rect l="l" t="t" r="r" b="b"/>
              <a:pathLst>
                <a:path w="52471" h="46468" extrusionOk="0">
                  <a:moveTo>
                    <a:pt x="37844" y="1"/>
                  </a:moveTo>
                  <a:cubicBezTo>
                    <a:pt x="37619" y="1"/>
                    <a:pt x="37363" y="105"/>
                    <a:pt x="37060" y="320"/>
                  </a:cubicBezTo>
                  <a:cubicBezTo>
                    <a:pt x="37960" y="1921"/>
                    <a:pt x="38828" y="3522"/>
                    <a:pt x="39728" y="5124"/>
                  </a:cubicBezTo>
                  <a:cubicBezTo>
                    <a:pt x="43298" y="11528"/>
                    <a:pt x="46934" y="17933"/>
                    <a:pt x="50536" y="24337"/>
                  </a:cubicBezTo>
                  <a:cubicBezTo>
                    <a:pt x="50603" y="25105"/>
                    <a:pt x="49969" y="25305"/>
                    <a:pt x="49469" y="25572"/>
                  </a:cubicBezTo>
                  <a:cubicBezTo>
                    <a:pt x="45032" y="28140"/>
                    <a:pt x="40529" y="30642"/>
                    <a:pt x="36092" y="33144"/>
                  </a:cubicBezTo>
                  <a:cubicBezTo>
                    <a:pt x="35259" y="33644"/>
                    <a:pt x="34691" y="34244"/>
                    <a:pt x="34458" y="35178"/>
                  </a:cubicBezTo>
                  <a:cubicBezTo>
                    <a:pt x="34288" y="35971"/>
                    <a:pt x="33469" y="36572"/>
                    <a:pt x="32654" y="36572"/>
                  </a:cubicBezTo>
                  <a:cubicBezTo>
                    <a:pt x="32509" y="36572"/>
                    <a:pt x="32364" y="36553"/>
                    <a:pt x="32223" y="36513"/>
                  </a:cubicBezTo>
                  <a:cubicBezTo>
                    <a:pt x="31905" y="36433"/>
                    <a:pt x="31598" y="36395"/>
                    <a:pt x="31299" y="36395"/>
                  </a:cubicBezTo>
                  <a:cubicBezTo>
                    <a:pt x="30598" y="36395"/>
                    <a:pt x="29943" y="36605"/>
                    <a:pt x="29288" y="36980"/>
                  </a:cubicBezTo>
                  <a:cubicBezTo>
                    <a:pt x="26352" y="38648"/>
                    <a:pt x="23450" y="40282"/>
                    <a:pt x="20515" y="41950"/>
                  </a:cubicBezTo>
                  <a:cubicBezTo>
                    <a:pt x="18947" y="42817"/>
                    <a:pt x="17412" y="43751"/>
                    <a:pt x="15811" y="44585"/>
                  </a:cubicBezTo>
                  <a:cubicBezTo>
                    <a:pt x="15547" y="44717"/>
                    <a:pt x="15284" y="44870"/>
                    <a:pt x="15026" y="44870"/>
                  </a:cubicBezTo>
                  <a:cubicBezTo>
                    <a:pt x="14827" y="44870"/>
                    <a:pt x="14632" y="44780"/>
                    <a:pt x="14444" y="44518"/>
                  </a:cubicBezTo>
                  <a:cubicBezTo>
                    <a:pt x="12843" y="41716"/>
                    <a:pt x="11275" y="38914"/>
                    <a:pt x="9674" y="36112"/>
                  </a:cubicBezTo>
                  <a:cubicBezTo>
                    <a:pt x="6772" y="30942"/>
                    <a:pt x="3836" y="25805"/>
                    <a:pt x="934" y="20668"/>
                  </a:cubicBezTo>
                  <a:cubicBezTo>
                    <a:pt x="0" y="21135"/>
                    <a:pt x="33" y="21735"/>
                    <a:pt x="534" y="22603"/>
                  </a:cubicBezTo>
                  <a:cubicBezTo>
                    <a:pt x="3202" y="27273"/>
                    <a:pt x="5838" y="31976"/>
                    <a:pt x="8506" y="36680"/>
                  </a:cubicBezTo>
                  <a:cubicBezTo>
                    <a:pt x="10207" y="39682"/>
                    <a:pt x="11942" y="42684"/>
                    <a:pt x="13610" y="45686"/>
                  </a:cubicBezTo>
                  <a:cubicBezTo>
                    <a:pt x="13881" y="46207"/>
                    <a:pt x="14139" y="46468"/>
                    <a:pt x="14498" y="46468"/>
                  </a:cubicBezTo>
                  <a:cubicBezTo>
                    <a:pt x="14713" y="46468"/>
                    <a:pt x="14965" y="46374"/>
                    <a:pt x="15278" y="46186"/>
                  </a:cubicBezTo>
                  <a:cubicBezTo>
                    <a:pt x="17279" y="44985"/>
                    <a:pt x="19314" y="43918"/>
                    <a:pt x="21349" y="42751"/>
                  </a:cubicBezTo>
                  <a:cubicBezTo>
                    <a:pt x="24151" y="41183"/>
                    <a:pt x="26919" y="39615"/>
                    <a:pt x="29688" y="38047"/>
                  </a:cubicBezTo>
                  <a:cubicBezTo>
                    <a:pt x="29883" y="37933"/>
                    <a:pt x="30047" y="37851"/>
                    <a:pt x="30202" y="37851"/>
                  </a:cubicBezTo>
                  <a:cubicBezTo>
                    <a:pt x="30365" y="37851"/>
                    <a:pt x="30518" y="37941"/>
                    <a:pt x="30689" y="38181"/>
                  </a:cubicBezTo>
                  <a:cubicBezTo>
                    <a:pt x="31037" y="38616"/>
                    <a:pt x="31669" y="38838"/>
                    <a:pt x="32280" y="38838"/>
                  </a:cubicBezTo>
                  <a:cubicBezTo>
                    <a:pt x="32605" y="38838"/>
                    <a:pt x="32924" y="38775"/>
                    <a:pt x="33190" y="38648"/>
                  </a:cubicBezTo>
                  <a:cubicBezTo>
                    <a:pt x="34024" y="38214"/>
                    <a:pt x="34792" y="37714"/>
                    <a:pt x="35625" y="37247"/>
                  </a:cubicBezTo>
                  <a:cubicBezTo>
                    <a:pt x="36426" y="36813"/>
                    <a:pt x="36793" y="36079"/>
                    <a:pt x="36626" y="35212"/>
                  </a:cubicBezTo>
                  <a:cubicBezTo>
                    <a:pt x="36493" y="34311"/>
                    <a:pt x="36893" y="33978"/>
                    <a:pt x="37560" y="33577"/>
                  </a:cubicBezTo>
                  <a:cubicBezTo>
                    <a:pt x="42197" y="31009"/>
                    <a:pt x="46800" y="28440"/>
                    <a:pt x="51370" y="25838"/>
                  </a:cubicBezTo>
                  <a:cubicBezTo>
                    <a:pt x="52437" y="25238"/>
                    <a:pt x="52471" y="25138"/>
                    <a:pt x="51904" y="24104"/>
                  </a:cubicBezTo>
                  <a:cubicBezTo>
                    <a:pt x="47534" y="16365"/>
                    <a:pt x="43131" y="8593"/>
                    <a:pt x="38794" y="821"/>
                  </a:cubicBezTo>
                  <a:cubicBezTo>
                    <a:pt x="38504" y="282"/>
                    <a:pt x="38214" y="1"/>
                    <a:pt x="37844" y="1"/>
                  </a:cubicBezTo>
                  <a:close/>
                </a:path>
              </a:pathLst>
            </a:custGeom>
            <a:solidFill>
              <a:srgbClr val="634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8"/>
            <p:cNvSpPr/>
            <p:nvPr/>
          </p:nvSpPr>
          <p:spPr>
            <a:xfrm>
              <a:off x="9853719" y="1173961"/>
              <a:ext cx="699821" cy="1070797"/>
            </a:xfrm>
            <a:custGeom>
              <a:avLst/>
              <a:gdLst/>
              <a:ahLst/>
              <a:cxnLst/>
              <a:rect l="l" t="t" r="r" b="b"/>
              <a:pathLst>
                <a:path w="16610" h="25415" extrusionOk="0">
                  <a:moveTo>
                    <a:pt x="889" y="1"/>
                  </a:moveTo>
                  <a:cubicBezTo>
                    <a:pt x="584" y="1"/>
                    <a:pt x="284" y="67"/>
                    <a:pt x="0" y="267"/>
                  </a:cubicBezTo>
                  <a:cubicBezTo>
                    <a:pt x="134" y="901"/>
                    <a:pt x="401" y="1502"/>
                    <a:pt x="734" y="2069"/>
                  </a:cubicBezTo>
                  <a:cubicBezTo>
                    <a:pt x="2702" y="5471"/>
                    <a:pt x="4737" y="8840"/>
                    <a:pt x="6605" y="12309"/>
                  </a:cubicBezTo>
                  <a:cubicBezTo>
                    <a:pt x="8740" y="16246"/>
                    <a:pt x="11008" y="20115"/>
                    <a:pt x="13210" y="24018"/>
                  </a:cubicBezTo>
                  <a:cubicBezTo>
                    <a:pt x="13410" y="24385"/>
                    <a:pt x="13543" y="24685"/>
                    <a:pt x="13443" y="25085"/>
                  </a:cubicBezTo>
                  <a:cubicBezTo>
                    <a:pt x="13498" y="25140"/>
                    <a:pt x="13575" y="25194"/>
                    <a:pt x="13637" y="25194"/>
                  </a:cubicBezTo>
                  <a:cubicBezTo>
                    <a:pt x="13651" y="25194"/>
                    <a:pt x="13665" y="25191"/>
                    <a:pt x="13677" y="25185"/>
                  </a:cubicBezTo>
                  <a:cubicBezTo>
                    <a:pt x="14066" y="25099"/>
                    <a:pt x="14443" y="25043"/>
                    <a:pt x="14812" y="25043"/>
                  </a:cubicBezTo>
                  <a:cubicBezTo>
                    <a:pt x="15298" y="25043"/>
                    <a:pt x="15772" y="25139"/>
                    <a:pt x="16245" y="25385"/>
                  </a:cubicBezTo>
                  <a:cubicBezTo>
                    <a:pt x="16282" y="25398"/>
                    <a:pt x="16345" y="25414"/>
                    <a:pt x="16406" y="25414"/>
                  </a:cubicBezTo>
                  <a:cubicBezTo>
                    <a:pt x="16511" y="25414"/>
                    <a:pt x="16609" y="25364"/>
                    <a:pt x="16546" y="25152"/>
                  </a:cubicBezTo>
                  <a:cubicBezTo>
                    <a:pt x="16345" y="24852"/>
                    <a:pt x="16145" y="24518"/>
                    <a:pt x="15978" y="24218"/>
                  </a:cubicBezTo>
                  <a:cubicBezTo>
                    <a:pt x="14144" y="21016"/>
                    <a:pt x="12309" y="17847"/>
                    <a:pt x="10541" y="14611"/>
                  </a:cubicBezTo>
                  <a:cubicBezTo>
                    <a:pt x="9207" y="12176"/>
                    <a:pt x="7806" y="9774"/>
                    <a:pt x="6472" y="7339"/>
                  </a:cubicBezTo>
                  <a:cubicBezTo>
                    <a:pt x="5204" y="5104"/>
                    <a:pt x="3903" y="2903"/>
                    <a:pt x="2736" y="601"/>
                  </a:cubicBezTo>
                  <a:cubicBezTo>
                    <a:pt x="2514" y="435"/>
                    <a:pt x="2362" y="85"/>
                    <a:pt x="2030" y="85"/>
                  </a:cubicBezTo>
                  <a:cubicBezTo>
                    <a:pt x="1962" y="85"/>
                    <a:pt x="1887" y="100"/>
                    <a:pt x="1802" y="134"/>
                  </a:cubicBezTo>
                  <a:cubicBezTo>
                    <a:pt x="1501" y="67"/>
                    <a:pt x="1193" y="1"/>
                    <a:pt x="8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8"/>
            <p:cNvSpPr/>
            <p:nvPr/>
          </p:nvSpPr>
          <p:spPr>
            <a:xfrm>
              <a:off x="9929600" y="1161322"/>
              <a:ext cx="39394" cy="38256"/>
            </a:xfrm>
            <a:custGeom>
              <a:avLst/>
              <a:gdLst/>
              <a:ahLst/>
              <a:cxnLst/>
              <a:rect l="l" t="t" r="r" b="b"/>
              <a:pathLst>
                <a:path w="935" h="908" extrusionOk="0">
                  <a:moveTo>
                    <a:pt x="801" y="0"/>
                  </a:moveTo>
                  <a:cubicBezTo>
                    <a:pt x="534" y="134"/>
                    <a:pt x="167" y="100"/>
                    <a:pt x="1" y="434"/>
                  </a:cubicBezTo>
                  <a:cubicBezTo>
                    <a:pt x="311" y="527"/>
                    <a:pt x="477" y="908"/>
                    <a:pt x="846" y="908"/>
                  </a:cubicBezTo>
                  <a:cubicBezTo>
                    <a:pt x="875" y="908"/>
                    <a:pt x="904" y="906"/>
                    <a:pt x="935" y="901"/>
                  </a:cubicBezTo>
                  <a:lnTo>
                    <a:pt x="8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8"/>
            <p:cNvSpPr/>
            <p:nvPr/>
          </p:nvSpPr>
          <p:spPr>
            <a:xfrm>
              <a:off x="9751126" y="1747385"/>
              <a:ext cx="1547400" cy="880190"/>
            </a:xfrm>
            <a:custGeom>
              <a:avLst/>
              <a:gdLst/>
              <a:ahLst/>
              <a:cxnLst/>
              <a:rect l="l" t="t" r="r" b="b"/>
              <a:pathLst>
                <a:path w="36727" h="20891" extrusionOk="0">
                  <a:moveTo>
                    <a:pt x="36126" y="0"/>
                  </a:moveTo>
                  <a:cubicBezTo>
                    <a:pt x="35893" y="167"/>
                    <a:pt x="35659" y="334"/>
                    <a:pt x="35426" y="467"/>
                  </a:cubicBezTo>
                  <a:cubicBezTo>
                    <a:pt x="30522" y="3269"/>
                    <a:pt x="25619" y="6071"/>
                    <a:pt x="20648" y="8807"/>
                  </a:cubicBezTo>
                  <a:cubicBezTo>
                    <a:pt x="19514" y="9440"/>
                    <a:pt x="18914" y="10241"/>
                    <a:pt x="18981" y="11542"/>
                  </a:cubicBezTo>
                  <a:cubicBezTo>
                    <a:pt x="18981" y="11575"/>
                    <a:pt x="18981" y="11609"/>
                    <a:pt x="18947" y="11642"/>
                  </a:cubicBezTo>
                  <a:lnTo>
                    <a:pt x="18880" y="11642"/>
                  </a:lnTo>
                  <a:cubicBezTo>
                    <a:pt x="18371" y="11256"/>
                    <a:pt x="17853" y="11082"/>
                    <a:pt x="17325" y="11082"/>
                  </a:cubicBezTo>
                  <a:cubicBezTo>
                    <a:pt x="16850" y="11082"/>
                    <a:pt x="16368" y="11222"/>
                    <a:pt x="15878" y="11475"/>
                  </a:cubicBezTo>
                  <a:cubicBezTo>
                    <a:pt x="15812" y="11542"/>
                    <a:pt x="15745" y="11609"/>
                    <a:pt x="15645" y="11642"/>
                  </a:cubicBezTo>
                  <a:cubicBezTo>
                    <a:pt x="10708" y="14444"/>
                    <a:pt x="5738" y="17246"/>
                    <a:pt x="768" y="20048"/>
                  </a:cubicBezTo>
                  <a:cubicBezTo>
                    <a:pt x="606" y="20140"/>
                    <a:pt x="444" y="20281"/>
                    <a:pt x="260" y="20281"/>
                  </a:cubicBezTo>
                  <a:cubicBezTo>
                    <a:pt x="179" y="20281"/>
                    <a:pt x="93" y="20253"/>
                    <a:pt x="0" y="20181"/>
                  </a:cubicBezTo>
                  <a:lnTo>
                    <a:pt x="0" y="20181"/>
                  </a:lnTo>
                  <a:cubicBezTo>
                    <a:pt x="159" y="20677"/>
                    <a:pt x="353" y="20890"/>
                    <a:pt x="645" y="20890"/>
                  </a:cubicBezTo>
                  <a:cubicBezTo>
                    <a:pt x="845" y="20890"/>
                    <a:pt x="1090" y="20791"/>
                    <a:pt x="1401" y="20615"/>
                  </a:cubicBezTo>
                  <a:cubicBezTo>
                    <a:pt x="6071" y="17947"/>
                    <a:pt x="10741" y="15345"/>
                    <a:pt x="15445" y="12676"/>
                  </a:cubicBezTo>
                  <a:cubicBezTo>
                    <a:pt x="15867" y="12426"/>
                    <a:pt x="16301" y="12298"/>
                    <a:pt x="16746" y="12298"/>
                  </a:cubicBezTo>
                  <a:cubicBezTo>
                    <a:pt x="17073" y="12298"/>
                    <a:pt x="17407" y="12368"/>
                    <a:pt x="17746" y="12509"/>
                  </a:cubicBezTo>
                  <a:cubicBezTo>
                    <a:pt x="17881" y="12559"/>
                    <a:pt x="18029" y="12582"/>
                    <a:pt x="18185" y="12582"/>
                  </a:cubicBezTo>
                  <a:cubicBezTo>
                    <a:pt x="19073" y="12582"/>
                    <a:pt x="20201" y="11831"/>
                    <a:pt x="20315" y="11008"/>
                  </a:cubicBezTo>
                  <a:cubicBezTo>
                    <a:pt x="20448" y="10174"/>
                    <a:pt x="20882" y="9607"/>
                    <a:pt x="21616" y="9207"/>
                  </a:cubicBezTo>
                  <a:cubicBezTo>
                    <a:pt x="26319" y="6572"/>
                    <a:pt x="31022" y="3870"/>
                    <a:pt x="35726" y="1235"/>
                  </a:cubicBezTo>
                  <a:cubicBezTo>
                    <a:pt x="36293" y="934"/>
                    <a:pt x="36727" y="634"/>
                    <a:pt x="361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8"/>
            <p:cNvSpPr/>
            <p:nvPr/>
          </p:nvSpPr>
          <p:spPr>
            <a:xfrm>
              <a:off x="9326684" y="1387152"/>
              <a:ext cx="431521" cy="255197"/>
            </a:xfrm>
            <a:custGeom>
              <a:avLst/>
              <a:gdLst/>
              <a:ahLst/>
              <a:cxnLst/>
              <a:rect l="l" t="t" r="r" b="b"/>
              <a:pathLst>
                <a:path w="10242" h="6057" extrusionOk="0">
                  <a:moveTo>
                    <a:pt x="9377" y="0"/>
                  </a:moveTo>
                  <a:cubicBezTo>
                    <a:pt x="9226" y="0"/>
                    <a:pt x="9094" y="84"/>
                    <a:pt x="8974" y="144"/>
                  </a:cubicBezTo>
                  <a:cubicBezTo>
                    <a:pt x="6138" y="1745"/>
                    <a:pt x="3336" y="3313"/>
                    <a:pt x="534" y="4914"/>
                  </a:cubicBezTo>
                  <a:cubicBezTo>
                    <a:pt x="201" y="5115"/>
                    <a:pt x="0" y="5281"/>
                    <a:pt x="234" y="5715"/>
                  </a:cubicBezTo>
                  <a:cubicBezTo>
                    <a:pt x="367" y="5961"/>
                    <a:pt x="499" y="6057"/>
                    <a:pt x="656" y="6057"/>
                  </a:cubicBezTo>
                  <a:cubicBezTo>
                    <a:pt x="776" y="6057"/>
                    <a:pt x="909" y="6002"/>
                    <a:pt x="1068" y="5915"/>
                  </a:cubicBezTo>
                  <a:cubicBezTo>
                    <a:pt x="3903" y="4314"/>
                    <a:pt x="6739" y="2713"/>
                    <a:pt x="9607" y="1145"/>
                  </a:cubicBezTo>
                  <a:cubicBezTo>
                    <a:pt x="10241" y="778"/>
                    <a:pt x="9908" y="445"/>
                    <a:pt x="9707" y="144"/>
                  </a:cubicBezTo>
                  <a:cubicBezTo>
                    <a:pt x="9587" y="38"/>
                    <a:pt x="9478" y="0"/>
                    <a:pt x="9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8"/>
            <p:cNvSpPr/>
            <p:nvPr/>
          </p:nvSpPr>
          <p:spPr>
            <a:xfrm>
              <a:off x="9758162" y="2067255"/>
              <a:ext cx="572033" cy="327496"/>
            </a:xfrm>
            <a:custGeom>
              <a:avLst/>
              <a:gdLst/>
              <a:ahLst/>
              <a:cxnLst/>
              <a:rect l="l" t="t" r="r" b="b"/>
              <a:pathLst>
                <a:path w="13577" h="7773" extrusionOk="0">
                  <a:moveTo>
                    <a:pt x="13176" y="1"/>
                  </a:moveTo>
                  <a:cubicBezTo>
                    <a:pt x="12903" y="1"/>
                    <a:pt x="12673" y="165"/>
                    <a:pt x="12442" y="281"/>
                  </a:cubicBezTo>
                  <a:cubicBezTo>
                    <a:pt x="8540" y="2482"/>
                    <a:pt x="4603" y="4717"/>
                    <a:pt x="701" y="6919"/>
                  </a:cubicBezTo>
                  <a:cubicBezTo>
                    <a:pt x="500" y="7052"/>
                    <a:pt x="0" y="7119"/>
                    <a:pt x="234" y="7553"/>
                  </a:cubicBezTo>
                  <a:cubicBezTo>
                    <a:pt x="327" y="7715"/>
                    <a:pt x="420" y="7773"/>
                    <a:pt x="511" y="7773"/>
                  </a:cubicBezTo>
                  <a:cubicBezTo>
                    <a:pt x="683" y="7773"/>
                    <a:pt x="849" y="7573"/>
                    <a:pt x="1001" y="7486"/>
                  </a:cubicBezTo>
                  <a:cubicBezTo>
                    <a:pt x="3302" y="6218"/>
                    <a:pt x="5604" y="4917"/>
                    <a:pt x="7906" y="3616"/>
                  </a:cubicBezTo>
                  <a:cubicBezTo>
                    <a:pt x="9574" y="2682"/>
                    <a:pt x="11241" y="1715"/>
                    <a:pt x="12909" y="781"/>
                  </a:cubicBezTo>
                  <a:cubicBezTo>
                    <a:pt x="13210" y="614"/>
                    <a:pt x="13576" y="514"/>
                    <a:pt x="13310" y="14"/>
                  </a:cubicBezTo>
                  <a:cubicBezTo>
                    <a:pt x="13264" y="5"/>
                    <a:pt x="13220" y="1"/>
                    <a:pt x="131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8"/>
            <p:cNvSpPr/>
            <p:nvPr/>
          </p:nvSpPr>
          <p:spPr>
            <a:xfrm>
              <a:off x="9721591" y="1990447"/>
              <a:ext cx="566429" cy="327538"/>
            </a:xfrm>
            <a:custGeom>
              <a:avLst/>
              <a:gdLst/>
              <a:ahLst/>
              <a:cxnLst/>
              <a:rect l="l" t="t" r="r" b="b"/>
              <a:pathLst>
                <a:path w="13444" h="7774" extrusionOk="0">
                  <a:moveTo>
                    <a:pt x="12951" y="1"/>
                  </a:moveTo>
                  <a:cubicBezTo>
                    <a:pt x="12789" y="1"/>
                    <a:pt x="12642" y="169"/>
                    <a:pt x="12510" y="236"/>
                  </a:cubicBezTo>
                  <a:cubicBezTo>
                    <a:pt x="9374" y="2004"/>
                    <a:pt x="6205" y="3738"/>
                    <a:pt x="3103" y="5506"/>
                  </a:cubicBezTo>
                  <a:cubicBezTo>
                    <a:pt x="2102" y="6040"/>
                    <a:pt x="1168" y="6607"/>
                    <a:pt x="134" y="7207"/>
                  </a:cubicBezTo>
                  <a:cubicBezTo>
                    <a:pt x="34" y="7307"/>
                    <a:pt x="1" y="7474"/>
                    <a:pt x="134" y="7641"/>
                  </a:cubicBezTo>
                  <a:cubicBezTo>
                    <a:pt x="191" y="7740"/>
                    <a:pt x="260" y="7773"/>
                    <a:pt x="333" y="7773"/>
                  </a:cubicBezTo>
                  <a:cubicBezTo>
                    <a:pt x="432" y="7773"/>
                    <a:pt x="539" y="7713"/>
                    <a:pt x="635" y="7674"/>
                  </a:cubicBezTo>
                  <a:cubicBezTo>
                    <a:pt x="1202" y="7341"/>
                    <a:pt x="1769" y="7041"/>
                    <a:pt x="2336" y="6707"/>
                  </a:cubicBezTo>
                  <a:cubicBezTo>
                    <a:pt x="5838" y="4739"/>
                    <a:pt x="9341" y="2771"/>
                    <a:pt x="12843" y="769"/>
                  </a:cubicBezTo>
                  <a:cubicBezTo>
                    <a:pt x="13043" y="669"/>
                    <a:pt x="13444" y="569"/>
                    <a:pt x="13210" y="169"/>
                  </a:cubicBezTo>
                  <a:cubicBezTo>
                    <a:pt x="13120" y="45"/>
                    <a:pt x="13034" y="1"/>
                    <a:pt x="129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8"/>
            <p:cNvSpPr/>
            <p:nvPr/>
          </p:nvSpPr>
          <p:spPr>
            <a:xfrm>
              <a:off x="9804508" y="2140860"/>
              <a:ext cx="570643" cy="327201"/>
            </a:xfrm>
            <a:custGeom>
              <a:avLst/>
              <a:gdLst/>
              <a:ahLst/>
              <a:cxnLst/>
              <a:rect l="l" t="t" r="r" b="b"/>
              <a:pathLst>
                <a:path w="13544" h="7766" extrusionOk="0">
                  <a:moveTo>
                    <a:pt x="13017" y="0"/>
                  </a:moveTo>
                  <a:cubicBezTo>
                    <a:pt x="12834" y="0"/>
                    <a:pt x="12688" y="196"/>
                    <a:pt x="12543" y="268"/>
                  </a:cubicBezTo>
                  <a:cubicBezTo>
                    <a:pt x="8607" y="2470"/>
                    <a:pt x="4671" y="4671"/>
                    <a:pt x="768" y="6906"/>
                  </a:cubicBezTo>
                  <a:cubicBezTo>
                    <a:pt x="501" y="7040"/>
                    <a:pt x="1" y="7173"/>
                    <a:pt x="234" y="7607"/>
                  </a:cubicBezTo>
                  <a:cubicBezTo>
                    <a:pt x="308" y="7723"/>
                    <a:pt x="392" y="7765"/>
                    <a:pt x="479" y="7765"/>
                  </a:cubicBezTo>
                  <a:cubicBezTo>
                    <a:pt x="669" y="7765"/>
                    <a:pt x="875" y="7565"/>
                    <a:pt x="1035" y="7473"/>
                  </a:cubicBezTo>
                  <a:cubicBezTo>
                    <a:pt x="3403" y="6139"/>
                    <a:pt x="5772" y="4838"/>
                    <a:pt x="8107" y="3504"/>
                  </a:cubicBezTo>
                  <a:cubicBezTo>
                    <a:pt x="9674" y="2603"/>
                    <a:pt x="11276" y="1736"/>
                    <a:pt x="12810" y="835"/>
                  </a:cubicBezTo>
                  <a:cubicBezTo>
                    <a:pt x="13077" y="702"/>
                    <a:pt x="13544" y="635"/>
                    <a:pt x="13244" y="101"/>
                  </a:cubicBezTo>
                  <a:cubicBezTo>
                    <a:pt x="13161" y="28"/>
                    <a:pt x="13086" y="0"/>
                    <a:pt x="13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8"/>
            <p:cNvSpPr/>
            <p:nvPr/>
          </p:nvSpPr>
          <p:spPr>
            <a:xfrm>
              <a:off x="9676636" y="1968749"/>
              <a:ext cx="493329" cy="271755"/>
            </a:xfrm>
            <a:custGeom>
              <a:avLst/>
              <a:gdLst/>
              <a:ahLst/>
              <a:cxnLst/>
              <a:rect l="l" t="t" r="r" b="b"/>
              <a:pathLst>
                <a:path w="11709" h="6450" extrusionOk="0">
                  <a:moveTo>
                    <a:pt x="10968" y="1"/>
                  </a:moveTo>
                  <a:cubicBezTo>
                    <a:pt x="10835" y="1"/>
                    <a:pt x="10703" y="15"/>
                    <a:pt x="10575" y="50"/>
                  </a:cubicBezTo>
                  <a:cubicBezTo>
                    <a:pt x="7272" y="1918"/>
                    <a:pt x="3970" y="3786"/>
                    <a:pt x="668" y="5654"/>
                  </a:cubicBezTo>
                  <a:cubicBezTo>
                    <a:pt x="434" y="5788"/>
                    <a:pt x="0" y="5888"/>
                    <a:pt x="234" y="6288"/>
                  </a:cubicBezTo>
                  <a:cubicBezTo>
                    <a:pt x="293" y="6406"/>
                    <a:pt x="373" y="6449"/>
                    <a:pt x="461" y="6449"/>
                  </a:cubicBezTo>
                  <a:cubicBezTo>
                    <a:pt x="621" y="6449"/>
                    <a:pt x="805" y="6307"/>
                    <a:pt x="934" y="6221"/>
                  </a:cubicBezTo>
                  <a:cubicBezTo>
                    <a:pt x="4537" y="4186"/>
                    <a:pt x="8140" y="2152"/>
                    <a:pt x="11709" y="117"/>
                  </a:cubicBezTo>
                  <a:cubicBezTo>
                    <a:pt x="11470" y="52"/>
                    <a:pt x="11217" y="1"/>
                    <a:pt x="10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8"/>
            <p:cNvSpPr/>
            <p:nvPr/>
          </p:nvSpPr>
          <p:spPr>
            <a:xfrm>
              <a:off x="9631639" y="1907615"/>
              <a:ext cx="438557" cy="259831"/>
            </a:xfrm>
            <a:custGeom>
              <a:avLst/>
              <a:gdLst/>
              <a:ahLst/>
              <a:cxnLst/>
              <a:rect l="l" t="t" r="r" b="b"/>
              <a:pathLst>
                <a:path w="10409" h="6167" extrusionOk="0">
                  <a:moveTo>
                    <a:pt x="10041" y="0"/>
                  </a:moveTo>
                  <a:cubicBezTo>
                    <a:pt x="8107" y="1101"/>
                    <a:pt x="6205" y="2202"/>
                    <a:pt x="4304" y="3302"/>
                  </a:cubicBezTo>
                  <a:cubicBezTo>
                    <a:pt x="3036" y="4003"/>
                    <a:pt x="1769" y="4737"/>
                    <a:pt x="501" y="5437"/>
                  </a:cubicBezTo>
                  <a:cubicBezTo>
                    <a:pt x="268" y="5571"/>
                    <a:pt x="1" y="5671"/>
                    <a:pt x="201" y="6004"/>
                  </a:cubicBezTo>
                  <a:cubicBezTo>
                    <a:pt x="273" y="6125"/>
                    <a:pt x="346" y="6167"/>
                    <a:pt x="419" y="6167"/>
                  </a:cubicBezTo>
                  <a:cubicBezTo>
                    <a:pt x="550" y="6167"/>
                    <a:pt x="686" y="6035"/>
                    <a:pt x="835" y="5971"/>
                  </a:cubicBezTo>
                  <a:cubicBezTo>
                    <a:pt x="1068" y="5838"/>
                    <a:pt x="1302" y="5704"/>
                    <a:pt x="1569" y="5571"/>
                  </a:cubicBezTo>
                  <a:lnTo>
                    <a:pt x="10408" y="634"/>
                  </a:lnTo>
                  <a:cubicBezTo>
                    <a:pt x="10275" y="434"/>
                    <a:pt x="10142" y="234"/>
                    <a:pt x="100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8"/>
            <p:cNvSpPr/>
            <p:nvPr/>
          </p:nvSpPr>
          <p:spPr>
            <a:xfrm>
              <a:off x="9418027" y="1532341"/>
              <a:ext cx="437125" cy="258651"/>
            </a:xfrm>
            <a:custGeom>
              <a:avLst/>
              <a:gdLst/>
              <a:ahLst/>
              <a:cxnLst/>
              <a:rect l="l" t="t" r="r" b="b"/>
              <a:pathLst>
                <a:path w="10375" h="6139" extrusionOk="0">
                  <a:moveTo>
                    <a:pt x="10075" y="1"/>
                  </a:moveTo>
                  <a:cubicBezTo>
                    <a:pt x="6906" y="1769"/>
                    <a:pt x="3737" y="3570"/>
                    <a:pt x="601" y="5338"/>
                  </a:cubicBezTo>
                  <a:cubicBezTo>
                    <a:pt x="368" y="5471"/>
                    <a:pt x="1" y="5571"/>
                    <a:pt x="234" y="5938"/>
                  </a:cubicBezTo>
                  <a:cubicBezTo>
                    <a:pt x="321" y="6087"/>
                    <a:pt x="407" y="6139"/>
                    <a:pt x="494" y="6139"/>
                  </a:cubicBezTo>
                  <a:cubicBezTo>
                    <a:pt x="641" y="6139"/>
                    <a:pt x="788" y="5989"/>
                    <a:pt x="935" y="5905"/>
                  </a:cubicBezTo>
                  <a:cubicBezTo>
                    <a:pt x="4070" y="4104"/>
                    <a:pt x="7239" y="2336"/>
                    <a:pt x="10375" y="534"/>
                  </a:cubicBezTo>
                  <a:cubicBezTo>
                    <a:pt x="10275" y="368"/>
                    <a:pt x="10175" y="167"/>
                    <a:pt x="100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8"/>
            <p:cNvSpPr/>
            <p:nvPr/>
          </p:nvSpPr>
          <p:spPr>
            <a:xfrm>
              <a:off x="9547331" y="1758634"/>
              <a:ext cx="437125" cy="255997"/>
            </a:xfrm>
            <a:custGeom>
              <a:avLst/>
              <a:gdLst/>
              <a:ahLst/>
              <a:cxnLst/>
              <a:rect l="l" t="t" r="r" b="b"/>
              <a:pathLst>
                <a:path w="10375" h="6076" extrusionOk="0">
                  <a:moveTo>
                    <a:pt x="10041" y="0"/>
                  </a:moveTo>
                  <a:cubicBezTo>
                    <a:pt x="6905" y="1768"/>
                    <a:pt x="3770" y="3536"/>
                    <a:pt x="634" y="5304"/>
                  </a:cubicBezTo>
                  <a:cubicBezTo>
                    <a:pt x="401" y="5437"/>
                    <a:pt x="1" y="5538"/>
                    <a:pt x="234" y="5904"/>
                  </a:cubicBezTo>
                  <a:cubicBezTo>
                    <a:pt x="310" y="6031"/>
                    <a:pt x="400" y="6076"/>
                    <a:pt x="495" y="6076"/>
                  </a:cubicBezTo>
                  <a:cubicBezTo>
                    <a:pt x="652" y="6076"/>
                    <a:pt x="823" y="5954"/>
                    <a:pt x="968" y="5871"/>
                  </a:cubicBezTo>
                  <a:cubicBezTo>
                    <a:pt x="4103" y="4070"/>
                    <a:pt x="7239" y="2335"/>
                    <a:pt x="10375" y="567"/>
                  </a:cubicBezTo>
                  <a:lnTo>
                    <a:pt x="1004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8"/>
            <p:cNvSpPr/>
            <p:nvPr/>
          </p:nvSpPr>
          <p:spPr>
            <a:xfrm>
              <a:off x="9460201" y="1606831"/>
              <a:ext cx="437125" cy="258314"/>
            </a:xfrm>
            <a:custGeom>
              <a:avLst/>
              <a:gdLst/>
              <a:ahLst/>
              <a:cxnLst/>
              <a:rect l="l" t="t" r="r" b="b"/>
              <a:pathLst>
                <a:path w="10375" h="6131" extrusionOk="0">
                  <a:moveTo>
                    <a:pt x="10041" y="1"/>
                  </a:moveTo>
                  <a:cubicBezTo>
                    <a:pt x="8807" y="701"/>
                    <a:pt x="7572" y="1402"/>
                    <a:pt x="6338" y="2102"/>
                  </a:cubicBezTo>
                  <a:cubicBezTo>
                    <a:pt x="4437" y="3170"/>
                    <a:pt x="2502" y="4270"/>
                    <a:pt x="601" y="5338"/>
                  </a:cubicBezTo>
                  <a:cubicBezTo>
                    <a:pt x="401" y="5471"/>
                    <a:pt x="0" y="5571"/>
                    <a:pt x="234" y="5938"/>
                  </a:cubicBezTo>
                  <a:cubicBezTo>
                    <a:pt x="317" y="6081"/>
                    <a:pt x="400" y="6130"/>
                    <a:pt x="484" y="6130"/>
                  </a:cubicBezTo>
                  <a:cubicBezTo>
                    <a:pt x="634" y="6130"/>
                    <a:pt x="784" y="5969"/>
                    <a:pt x="934" y="5905"/>
                  </a:cubicBezTo>
                  <a:cubicBezTo>
                    <a:pt x="1535" y="5571"/>
                    <a:pt x="2169" y="5238"/>
                    <a:pt x="2802" y="4871"/>
                  </a:cubicBezTo>
                  <a:cubicBezTo>
                    <a:pt x="5304" y="3436"/>
                    <a:pt x="7839" y="1969"/>
                    <a:pt x="10374" y="534"/>
                  </a:cubicBezTo>
                  <a:cubicBezTo>
                    <a:pt x="10241" y="334"/>
                    <a:pt x="10141" y="167"/>
                    <a:pt x="10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8"/>
            <p:cNvSpPr/>
            <p:nvPr/>
          </p:nvSpPr>
          <p:spPr>
            <a:xfrm>
              <a:off x="9506589" y="1681321"/>
              <a:ext cx="435692" cy="257219"/>
            </a:xfrm>
            <a:custGeom>
              <a:avLst/>
              <a:gdLst/>
              <a:ahLst/>
              <a:cxnLst/>
              <a:rect l="l" t="t" r="r" b="b"/>
              <a:pathLst>
                <a:path w="10341" h="6105" extrusionOk="0">
                  <a:moveTo>
                    <a:pt x="9941" y="1"/>
                  </a:moveTo>
                  <a:cubicBezTo>
                    <a:pt x="9807" y="67"/>
                    <a:pt x="9707" y="167"/>
                    <a:pt x="9574" y="234"/>
                  </a:cubicBezTo>
                  <a:cubicBezTo>
                    <a:pt x="6605" y="1935"/>
                    <a:pt x="3636" y="3603"/>
                    <a:pt x="701" y="5304"/>
                  </a:cubicBezTo>
                  <a:cubicBezTo>
                    <a:pt x="434" y="5438"/>
                    <a:pt x="0" y="5571"/>
                    <a:pt x="234" y="5938"/>
                  </a:cubicBezTo>
                  <a:cubicBezTo>
                    <a:pt x="312" y="6060"/>
                    <a:pt x="397" y="6105"/>
                    <a:pt x="486" y="6105"/>
                  </a:cubicBezTo>
                  <a:cubicBezTo>
                    <a:pt x="664" y="6105"/>
                    <a:pt x="856" y="5927"/>
                    <a:pt x="1034" y="5838"/>
                  </a:cubicBezTo>
                  <a:cubicBezTo>
                    <a:pt x="4136" y="4103"/>
                    <a:pt x="7239" y="2369"/>
                    <a:pt x="10341" y="634"/>
                  </a:cubicBezTo>
                  <a:lnTo>
                    <a:pt x="994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8"/>
            <p:cNvSpPr/>
            <p:nvPr/>
          </p:nvSpPr>
          <p:spPr>
            <a:xfrm>
              <a:off x="9588074" y="1833124"/>
              <a:ext cx="437125" cy="259915"/>
            </a:xfrm>
            <a:custGeom>
              <a:avLst/>
              <a:gdLst/>
              <a:ahLst/>
              <a:cxnLst/>
              <a:rect l="l" t="t" r="r" b="b"/>
              <a:pathLst>
                <a:path w="10375" h="6169" extrusionOk="0">
                  <a:moveTo>
                    <a:pt x="10075" y="0"/>
                  </a:moveTo>
                  <a:cubicBezTo>
                    <a:pt x="9574" y="300"/>
                    <a:pt x="9107" y="567"/>
                    <a:pt x="8607" y="834"/>
                  </a:cubicBezTo>
                  <a:cubicBezTo>
                    <a:pt x="5972" y="2335"/>
                    <a:pt x="3337" y="3836"/>
                    <a:pt x="701" y="5337"/>
                  </a:cubicBezTo>
                  <a:cubicBezTo>
                    <a:pt x="468" y="5471"/>
                    <a:pt x="1" y="5537"/>
                    <a:pt x="234" y="5971"/>
                  </a:cubicBezTo>
                  <a:cubicBezTo>
                    <a:pt x="314" y="6117"/>
                    <a:pt x="399" y="6168"/>
                    <a:pt x="485" y="6168"/>
                  </a:cubicBezTo>
                  <a:cubicBezTo>
                    <a:pt x="615" y="6168"/>
                    <a:pt x="748" y="6051"/>
                    <a:pt x="868" y="5971"/>
                  </a:cubicBezTo>
                  <a:lnTo>
                    <a:pt x="10375" y="567"/>
                  </a:lnTo>
                  <a:lnTo>
                    <a:pt x="100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8"/>
            <p:cNvSpPr/>
            <p:nvPr/>
          </p:nvSpPr>
          <p:spPr>
            <a:xfrm>
              <a:off x="9375852" y="1471754"/>
              <a:ext cx="413236" cy="244621"/>
            </a:xfrm>
            <a:custGeom>
              <a:avLst/>
              <a:gdLst/>
              <a:ahLst/>
              <a:cxnLst/>
              <a:rect l="l" t="t" r="r" b="b"/>
              <a:pathLst>
                <a:path w="9808" h="5806" extrusionOk="0">
                  <a:moveTo>
                    <a:pt x="9392" y="0"/>
                  </a:moveTo>
                  <a:cubicBezTo>
                    <a:pt x="9206" y="0"/>
                    <a:pt x="9010" y="237"/>
                    <a:pt x="8874" y="305"/>
                  </a:cubicBezTo>
                  <a:cubicBezTo>
                    <a:pt x="6339" y="1739"/>
                    <a:pt x="3804" y="3140"/>
                    <a:pt x="1269" y="4574"/>
                  </a:cubicBezTo>
                  <a:cubicBezTo>
                    <a:pt x="902" y="4774"/>
                    <a:pt x="568" y="5008"/>
                    <a:pt x="234" y="5208"/>
                  </a:cubicBezTo>
                  <a:cubicBezTo>
                    <a:pt x="1" y="5341"/>
                    <a:pt x="68" y="5508"/>
                    <a:pt x="201" y="5675"/>
                  </a:cubicBezTo>
                  <a:cubicBezTo>
                    <a:pt x="275" y="5770"/>
                    <a:pt x="346" y="5805"/>
                    <a:pt x="414" y="5805"/>
                  </a:cubicBezTo>
                  <a:cubicBezTo>
                    <a:pt x="562" y="5805"/>
                    <a:pt x="698" y="5643"/>
                    <a:pt x="835" y="5575"/>
                  </a:cubicBezTo>
                  <a:cubicBezTo>
                    <a:pt x="3604" y="4007"/>
                    <a:pt x="6406" y="2439"/>
                    <a:pt x="9174" y="905"/>
                  </a:cubicBezTo>
                  <a:cubicBezTo>
                    <a:pt x="9441" y="738"/>
                    <a:pt x="9808" y="571"/>
                    <a:pt x="9641" y="204"/>
                  </a:cubicBezTo>
                  <a:cubicBezTo>
                    <a:pt x="9566" y="54"/>
                    <a:pt x="9480" y="0"/>
                    <a:pt x="93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8"/>
            <p:cNvSpPr/>
            <p:nvPr/>
          </p:nvSpPr>
          <p:spPr>
            <a:xfrm>
              <a:off x="9699135" y="1217526"/>
              <a:ext cx="520041" cy="765295"/>
            </a:xfrm>
            <a:custGeom>
              <a:avLst/>
              <a:gdLst/>
              <a:ahLst/>
              <a:cxnLst/>
              <a:rect l="l" t="t" r="r" b="b"/>
              <a:pathLst>
                <a:path w="12343" h="18164" extrusionOk="0">
                  <a:moveTo>
                    <a:pt x="2268" y="1"/>
                  </a:moveTo>
                  <a:cubicBezTo>
                    <a:pt x="1468" y="368"/>
                    <a:pt x="701" y="768"/>
                    <a:pt x="0" y="1302"/>
                  </a:cubicBezTo>
                  <a:cubicBezTo>
                    <a:pt x="1668" y="4737"/>
                    <a:pt x="3536" y="8307"/>
                    <a:pt x="5704" y="12009"/>
                  </a:cubicBezTo>
                  <a:cubicBezTo>
                    <a:pt x="6772" y="13777"/>
                    <a:pt x="7806" y="15512"/>
                    <a:pt x="8873" y="17146"/>
                  </a:cubicBezTo>
                  <a:cubicBezTo>
                    <a:pt x="9040" y="17346"/>
                    <a:pt x="9574" y="17947"/>
                    <a:pt x="10541" y="18114"/>
                  </a:cubicBezTo>
                  <a:cubicBezTo>
                    <a:pt x="10730" y="18149"/>
                    <a:pt x="10911" y="18163"/>
                    <a:pt x="11079" y="18163"/>
                  </a:cubicBezTo>
                  <a:cubicBezTo>
                    <a:pt x="11714" y="18163"/>
                    <a:pt x="12184" y="17959"/>
                    <a:pt x="12342" y="17880"/>
                  </a:cubicBezTo>
                  <a:cubicBezTo>
                    <a:pt x="8973" y="11909"/>
                    <a:pt x="5604" y="5972"/>
                    <a:pt x="22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97"/>
        <p:cNvGrpSpPr/>
        <p:nvPr/>
      </p:nvGrpSpPr>
      <p:grpSpPr>
        <a:xfrm>
          <a:off x="0" y="0"/>
          <a:ext cx="0" cy="0"/>
          <a:chOff x="0" y="0"/>
          <a:chExt cx="0" cy="0"/>
        </a:xfrm>
      </p:grpSpPr>
      <p:sp>
        <p:nvSpPr>
          <p:cNvPr id="598" name="Google Shape;598;p39"/>
          <p:cNvSpPr txBox="1">
            <a:spLocks noGrp="1"/>
          </p:cNvSpPr>
          <p:nvPr>
            <p:ph type="title"/>
          </p:nvPr>
        </p:nvSpPr>
        <p:spPr>
          <a:xfrm>
            <a:off x="714125" y="543950"/>
            <a:ext cx="7716000" cy="36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Resources</a:t>
            </a:r>
            <a:endParaRPr/>
          </a:p>
        </p:txBody>
      </p:sp>
      <p:sp>
        <p:nvSpPr>
          <p:cNvPr id="599" name="Google Shape;599;p39"/>
          <p:cNvSpPr txBox="1">
            <a:spLocks noGrp="1"/>
          </p:cNvSpPr>
          <p:nvPr>
            <p:ph type="body" idx="1"/>
          </p:nvPr>
        </p:nvSpPr>
        <p:spPr>
          <a:xfrm>
            <a:off x="714000" y="1064375"/>
            <a:ext cx="7716000" cy="3213600"/>
          </a:xfrm>
          <a:prstGeom prst="rect">
            <a:avLst/>
          </a:prstGeom>
        </p:spPr>
        <p:txBody>
          <a:bodyPr spcFirstLastPara="1" wrap="square" lIns="91425" tIns="91425" rIns="91425" bIns="91425" anchor="t" anchorCtr="0">
            <a:noAutofit/>
          </a:bodyPr>
          <a:lstStyle/>
          <a:p>
            <a:pPr marL="914400" marR="50800" lvl="0" indent="0" algn="l" rtl="0">
              <a:lnSpc>
                <a:spcPct val="100000"/>
              </a:lnSpc>
              <a:spcBef>
                <a:spcPts val="0"/>
              </a:spcBef>
              <a:spcAft>
                <a:spcPts val="0"/>
              </a:spcAft>
              <a:buNone/>
            </a:pPr>
            <a:endParaRPr sz="1200"/>
          </a:p>
          <a:p>
            <a:pPr marL="0" lvl="0" indent="457200" algn="l" rtl="0">
              <a:lnSpc>
                <a:spcPct val="100000"/>
              </a:lnSpc>
              <a:spcBef>
                <a:spcPts val="0"/>
              </a:spcBef>
              <a:spcAft>
                <a:spcPts val="0"/>
              </a:spcAft>
              <a:buNone/>
            </a:pPr>
            <a:r>
              <a:rPr lang="en" sz="1600" b="1"/>
              <a:t>Photos</a:t>
            </a:r>
            <a:endParaRPr sz="1600" b="1"/>
          </a:p>
          <a:p>
            <a:pPr marL="457200" lvl="0" indent="0" algn="l" rtl="0">
              <a:lnSpc>
                <a:spcPct val="100000"/>
              </a:lnSpc>
              <a:spcBef>
                <a:spcPts val="0"/>
              </a:spcBef>
              <a:spcAft>
                <a:spcPts val="0"/>
              </a:spcAft>
              <a:buNone/>
            </a:pPr>
            <a:endParaRPr b="1"/>
          </a:p>
          <a:p>
            <a:pPr marL="457200" lvl="0" indent="-285750" algn="l" rtl="0">
              <a:lnSpc>
                <a:spcPct val="100000"/>
              </a:lnSpc>
              <a:spcBef>
                <a:spcPts val="0"/>
              </a:spcBef>
              <a:spcAft>
                <a:spcPts val="0"/>
              </a:spcAft>
              <a:buSzPts val="900"/>
              <a:buChar char="●"/>
            </a:pPr>
            <a:r>
              <a:rPr lang="en" sz="900" u="sng">
                <a:solidFill>
                  <a:schemeClr val="hlink"/>
                </a:solidFill>
                <a:hlinkClick r:id="rId3"/>
              </a:rPr>
              <a:t>https://upload.wikimedia.org/wikipedia/commons/thumb/c/cb/Zygmunt_Krasi%C5%84ski_portrait.jpg/1200px-Zygmunt_Krasi%C5%84ski_portrait.jpg</a:t>
            </a:r>
            <a:endParaRPr sz="900"/>
          </a:p>
          <a:p>
            <a:pPr marL="457200" lvl="0" indent="-285750" algn="l" rtl="0">
              <a:lnSpc>
                <a:spcPct val="100000"/>
              </a:lnSpc>
              <a:spcBef>
                <a:spcPts val="0"/>
              </a:spcBef>
              <a:spcAft>
                <a:spcPts val="0"/>
              </a:spcAft>
              <a:buSzPts val="900"/>
              <a:buChar char="●"/>
            </a:pPr>
            <a:r>
              <a:rPr lang="en" sz="900" u="sng">
                <a:solidFill>
                  <a:schemeClr val="hlink"/>
                </a:solidFill>
                <a:hlinkClick r:id="rId4"/>
              </a:rPr>
              <a:t>https://upload.wikimedia.org/wikipedia/commons/b/bd/Cyprian_Kamil_Norwid_foto.jpg</a:t>
            </a:r>
            <a:endParaRPr sz="900"/>
          </a:p>
          <a:p>
            <a:pPr marL="457200" lvl="0" indent="-285750" algn="l" rtl="0">
              <a:lnSpc>
                <a:spcPct val="100000"/>
              </a:lnSpc>
              <a:spcBef>
                <a:spcPts val="0"/>
              </a:spcBef>
              <a:spcAft>
                <a:spcPts val="0"/>
              </a:spcAft>
              <a:buSzPts val="900"/>
              <a:buChar char="●"/>
            </a:pPr>
            <a:r>
              <a:rPr lang="en" sz="900" u="sng">
                <a:solidFill>
                  <a:schemeClr val="hlink"/>
                </a:solidFill>
                <a:hlinkClick r:id="rId5"/>
              </a:rPr>
              <a:t>https://1.bp.blogspot.com/-l8O0i9quJ-w/VuQxQXlvcpI/AAAAAAAADvY/JRpEYQ_MA3oHRz3ZwqQUGLik1EYExZzrg/s1600/178%2BZakl%25C4%2599ty%2Bdw%25C3%25B3r.jpg</a:t>
            </a:r>
            <a:endParaRPr sz="900"/>
          </a:p>
          <a:p>
            <a:pPr marL="457200" lvl="0" indent="-285750" algn="l" rtl="0">
              <a:lnSpc>
                <a:spcPct val="100000"/>
              </a:lnSpc>
              <a:spcBef>
                <a:spcPts val="0"/>
              </a:spcBef>
              <a:spcAft>
                <a:spcPts val="0"/>
              </a:spcAft>
              <a:buSzPts val="900"/>
              <a:buChar char="●"/>
            </a:pPr>
            <a:r>
              <a:rPr lang="en" sz="900" u="sng">
                <a:solidFill>
                  <a:schemeClr val="hlink"/>
                </a:solidFill>
                <a:hlinkClick r:id="rId6"/>
              </a:rPr>
              <a:t>https://ebilet-media.azureedge.net/media/8438/biel0848450.jpg</a:t>
            </a:r>
            <a:endParaRPr sz="900"/>
          </a:p>
          <a:p>
            <a:pPr marL="457200" lvl="0" indent="-285750" algn="l" rtl="0">
              <a:lnSpc>
                <a:spcPct val="100000"/>
              </a:lnSpc>
              <a:spcBef>
                <a:spcPts val="0"/>
              </a:spcBef>
              <a:spcAft>
                <a:spcPts val="0"/>
              </a:spcAft>
              <a:buSzPts val="900"/>
              <a:buChar char="●"/>
            </a:pPr>
            <a:r>
              <a:rPr lang="en" sz="900" u="sng">
                <a:solidFill>
                  <a:schemeClr val="hlink"/>
                </a:solidFill>
                <a:hlinkClick r:id="rId7"/>
              </a:rPr>
              <a:t>https://api.culture.pl/sites/default/files/styles/1920_auto/public/images/imported/sztuki%20wizualne/portrety/axentowicz%20teodor/axentowicz%20kolomyjka_4987898.jpg?itok=dGto9LuN</a:t>
            </a:r>
            <a:endParaRPr sz="900"/>
          </a:p>
          <a:p>
            <a:pPr marL="457200" lvl="0" indent="-285750" algn="l" rtl="0">
              <a:lnSpc>
                <a:spcPct val="100000"/>
              </a:lnSpc>
              <a:spcBef>
                <a:spcPts val="0"/>
              </a:spcBef>
              <a:spcAft>
                <a:spcPts val="0"/>
              </a:spcAft>
              <a:buSzPts val="900"/>
              <a:buChar char="●"/>
            </a:pPr>
            <a:r>
              <a:rPr lang="en" sz="900" u="sng">
                <a:solidFill>
                  <a:schemeClr val="hlink"/>
                </a:solidFill>
                <a:hlinkClick r:id="rId8"/>
              </a:rPr>
              <a:t>https://upload.wikimedia.org/wikipedia/commons/thumb/4/43/Wac%C5%82aw_Szymanowski_w_pracowni.jpeg/250px-Wac%C5%82aw_Szymanowski_w_pracowni.jpeg</a:t>
            </a:r>
            <a:endParaRPr sz="900"/>
          </a:p>
          <a:p>
            <a:pPr marL="457200" lvl="0" indent="-285750" algn="l" rtl="0">
              <a:lnSpc>
                <a:spcPct val="100000"/>
              </a:lnSpc>
              <a:spcBef>
                <a:spcPts val="0"/>
              </a:spcBef>
              <a:spcAft>
                <a:spcPts val="0"/>
              </a:spcAft>
              <a:buSzPts val="900"/>
              <a:buChar char="●"/>
            </a:pPr>
            <a:r>
              <a:rPr lang="en" sz="900" u="sng">
                <a:solidFill>
                  <a:schemeClr val="hlink"/>
                </a:solidFill>
                <a:hlinkClick r:id="rId9"/>
              </a:rPr>
              <a:t>https://upload.wikimedia.org/wikipedia/commons/thumb/9/99/Chopin_denkmal_wwa.jpeg/300px-Chopin_denkmal_wwa.jpeg</a:t>
            </a:r>
            <a:endParaRPr sz="900"/>
          </a:p>
          <a:p>
            <a:pPr marL="457200" lvl="0" indent="-285750" algn="l" rtl="0">
              <a:lnSpc>
                <a:spcPct val="100000"/>
              </a:lnSpc>
              <a:spcBef>
                <a:spcPts val="0"/>
              </a:spcBef>
              <a:spcAft>
                <a:spcPts val="0"/>
              </a:spcAft>
              <a:buSzPts val="900"/>
              <a:buChar char="●"/>
            </a:pPr>
            <a:endParaRPr sz="900"/>
          </a:p>
          <a:p>
            <a:pPr marL="914400" lvl="0" indent="0" algn="l" rtl="0">
              <a:lnSpc>
                <a:spcPct val="100000"/>
              </a:lnSpc>
              <a:spcBef>
                <a:spcPts val="0"/>
              </a:spcBef>
              <a:spcAft>
                <a:spcPts val="0"/>
              </a:spcAft>
              <a:buNone/>
            </a:pPr>
            <a:endParaRPr sz="900"/>
          </a:p>
          <a:p>
            <a:pPr marL="914400" lvl="0" indent="0" algn="l" rtl="0">
              <a:lnSpc>
                <a:spcPct val="100000"/>
              </a:lnSpc>
              <a:spcBef>
                <a:spcPts val="0"/>
              </a:spcBef>
              <a:spcAft>
                <a:spcPts val="0"/>
              </a:spcAft>
              <a:buNone/>
            </a:pPr>
            <a:endParaRPr sz="900"/>
          </a:p>
          <a:p>
            <a:pPr marL="0" lvl="0" indent="0" algn="l" rtl="0">
              <a:lnSpc>
                <a:spcPct val="100000"/>
              </a:lnSpc>
              <a:spcBef>
                <a:spcPts val="0"/>
              </a:spcBef>
              <a:spcAft>
                <a:spcPts val="0"/>
              </a:spcAft>
              <a:buClr>
                <a:schemeClr val="dk1"/>
              </a:buClr>
              <a:buSzPts val="1100"/>
              <a:buFont typeface="Arial"/>
              <a:buNone/>
            </a:pPr>
            <a:endParaRPr sz="1300">
              <a:solidFill>
                <a:schemeClr val="dk2"/>
              </a:solidFill>
              <a:latin typeface="Roboto Light"/>
              <a:ea typeface="Roboto Light"/>
              <a:cs typeface="Roboto Light"/>
              <a:sym typeface="Roboto Light"/>
            </a:endParaRPr>
          </a:p>
          <a:p>
            <a:pPr marL="0" lvl="0" indent="0" algn="l" rtl="0">
              <a:spcBef>
                <a:spcPts val="0"/>
              </a:spcBef>
              <a:spcAft>
                <a:spcPts val="1600"/>
              </a:spcAft>
              <a:buNone/>
            </a:pPr>
            <a:endParaRPr>
              <a:solidFill>
                <a:schemeClr val="dk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5"/>
          <p:cNvSpPr txBox="1">
            <a:spLocks noGrp="1"/>
          </p:cNvSpPr>
          <p:nvPr>
            <p:ph type="title"/>
          </p:nvPr>
        </p:nvSpPr>
        <p:spPr>
          <a:xfrm>
            <a:off x="685825" y="1363550"/>
            <a:ext cx="4005000" cy="1680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The Carrington Event </a:t>
            </a:r>
            <a:endParaRPr/>
          </a:p>
        </p:txBody>
      </p:sp>
      <p:sp>
        <p:nvSpPr>
          <p:cNvPr id="234" name="Google Shape;234;p25"/>
          <p:cNvSpPr txBox="1">
            <a:spLocks noGrp="1"/>
          </p:cNvSpPr>
          <p:nvPr>
            <p:ph type="title" idx="2"/>
          </p:nvPr>
        </p:nvSpPr>
        <p:spPr>
          <a:xfrm>
            <a:off x="714125" y="367075"/>
            <a:ext cx="1429200" cy="87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01</a:t>
            </a:r>
            <a:endParaRPr/>
          </a:p>
        </p:txBody>
      </p:sp>
      <p:sp>
        <p:nvSpPr>
          <p:cNvPr id="235" name="Google Shape;235;p25"/>
          <p:cNvSpPr/>
          <p:nvPr/>
        </p:nvSpPr>
        <p:spPr>
          <a:xfrm>
            <a:off x="4203669" y="2960820"/>
            <a:ext cx="292121" cy="292121"/>
          </a:xfrm>
          <a:custGeom>
            <a:avLst/>
            <a:gdLst/>
            <a:ahLst/>
            <a:cxnLst/>
            <a:rect l="l" t="t" r="r" b="b"/>
            <a:pathLst>
              <a:path w="7994" h="7994" extrusionOk="0">
                <a:moveTo>
                  <a:pt x="3997" y="0"/>
                </a:moveTo>
                <a:cubicBezTo>
                  <a:pt x="3537" y="0"/>
                  <a:pt x="3160" y="377"/>
                  <a:pt x="3160" y="837"/>
                </a:cubicBezTo>
                <a:lnTo>
                  <a:pt x="3160" y="3160"/>
                </a:lnTo>
                <a:lnTo>
                  <a:pt x="858" y="3160"/>
                </a:lnTo>
                <a:cubicBezTo>
                  <a:pt x="377" y="3160"/>
                  <a:pt x="1" y="3536"/>
                  <a:pt x="1" y="3997"/>
                </a:cubicBezTo>
                <a:cubicBezTo>
                  <a:pt x="1" y="4457"/>
                  <a:pt x="377" y="4834"/>
                  <a:pt x="858" y="4834"/>
                </a:cubicBezTo>
                <a:lnTo>
                  <a:pt x="3160" y="4834"/>
                </a:lnTo>
                <a:lnTo>
                  <a:pt x="3160" y="7156"/>
                </a:lnTo>
                <a:cubicBezTo>
                  <a:pt x="3160" y="7617"/>
                  <a:pt x="3537" y="7993"/>
                  <a:pt x="3997" y="7993"/>
                </a:cubicBezTo>
                <a:cubicBezTo>
                  <a:pt x="4457" y="7993"/>
                  <a:pt x="4855" y="7617"/>
                  <a:pt x="4855" y="7156"/>
                </a:cubicBezTo>
                <a:lnTo>
                  <a:pt x="4855" y="4834"/>
                </a:lnTo>
                <a:lnTo>
                  <a:pt x="7156" y="4834"/>
                </a:lnTo>
                <a:cubicBezTo>
                  <a:pt x="7617" y="4834"/>
                  <a:pt x="7993" y="4457"/>
                  <a:pt x="7993" y="3997"/>
                </a:cubicBezTo>
                <a:cubicBezTo>
                  <a:pt x="7993" y="3536"/>
                  <a:pt x="7617" y="3160"/>
                  <a:pt x="7156" y="3160"/>
                </a:cubicBezTo>
                <a:lnTo>
                  <a:pt x="4855" y="3160"/>
                </a:lnTo>
                <a:lnTo>
                  <a:pt x="4855" y="837"/>
                </a:lnTo>
                <a:cubicBezTo>
                  <a:pt x="4855" y="377"/>
                  <a:pt x="4457" y="0"/>
                  <a:pt x="3997" y="0"/>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5"/>
          <p:cNvSpPr/>
          <p:nvPr/>
        </p:nvSpPr>
        <p:spPr>
          <a:xfrm>
            <a:off x="5826493" y="705574"/>
            <a:ext cx="353398" cy="353314"/>
          </a:xfrm>
          <a:custGeom>
            <a:avLst/>
            <a:gdLst/>
            <a:ahLst/>
            <a:cxnLst/>
            <a:rect l="l" t="t" r="r" b="b"/>
            <a:pathLst>
              <a:path w="2931" h="2930" extrusionOk="0">
                <a:moveTo>
                  <a:pt x="1466" y="0"/>
                </a:moveTo>
                <a:cubicBezTo>
                  <a:pt x="1298" y="0"/>
                  <a:pt x="1152" y="147"/>
                  <a:pt x="1152" y="314"/>
                </a:cubicBezTo>
                <a:lnTo>
                  <a:pt x="1152" y="1172"/>
                </a:lnTo>
                <a:lnTo>
                  <a:pt x="315" y="1172"/>
                </a:lnTo>
                <a:cubicBezTo>
                  <a:pt x="147" y="1172"/>
                  <a:pt x="1" y="1298"/>
                  <a:pt x="1" y="1465"/>
                </a:cubicBezTo>
                <a:cubicBezTo>
                  <a:pt x="1" y="1632"/>
                  <a:pt x="147" y="1779"/>
                  <a:pt x="315" y="1779"/>
                </a:cubicBezTo>
                <a:lnTo>
                  <a:pt x="1152" y="1779"/>
                </a:lnTo>
                <a:lnTo>
                  <a:pt x="1152" y="2637"/>
                </a:lnTo>
                <a:cubicBezTo>
                  <a:pt x="1152" y="2804"/>
                  <a:pt x="1298" y="2930"/>
                  <a:pt x="1466" y="2930"/>
                </a:cubicBezTo>
                <a:cubicBezTo>
                  <a:pt x="1633" y="2930"/>
                  <a:pt x="1779" y="2804"/>
                  <a:pt x="1779" y="2637"/>
                </a:cubicBezTo>
                <a:lnTo>
                  <a:pt x="1779" y="1779"/>
                </a:lnTo>
                <a:lnTo>
                  <a:pt x="2616" y="1779"/>
                </a:lnTo>
                <a:cubicBezTo>
                  <a:pt x="2805" y="1779"/>
                  <a:pt x="2930" y="1632"/>
                  <a:pt x="2930" y="1465"/>
                </a:cubicBezTo>
                <a:cubicBezTo>
                  <a:pt x="2930" y="1298"/>
                  <a:pt x="2805" y="1172"/>
                  <a:pt x="2616" y="1172"/>
                </a:cubicBezTo>
                <a:lnTo>
                  <a:pt x="1779" y="1172"/>
                </a:lnTo>
                <a:lnTo>
                  <a:pt x="1779" y="314"/>
                </a:lnTo>
                <a:cubicBezTo>
                  <a:pt x="1779" y="147"/>
                  <a:pt x="1633" y="0"/>
                  <a:pt x="1466" y="0"/>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5"/>
          <p:cNvSpPr/>
          <p:nvPr/>
        </p:nvSpPr>
        <p:spPr>
          <a:xfrm>
            <a:off x="7456117" y="1572346"/>
            <a:ext cx="577253" cy="577221"/>
          </a:xfrm>
          <a:custGeom>
            <a:avLst/>
            <a:gdLst/>
            <a:ahLst/>
            <a:cxnLst/>
            <a:rect l="l" t="t" r="r" b="b"/>
            <a:pathLst>
              <a:path w="4207" h="4207" extrusionOk="0">
                <a:moveTo>
                  <a:pt x="2093" y="1"/>
                </a:moveTo>
                <a:cubicBezTo>
                  <a:pt x="1863" y="1"/>
                  <a:pt x="1654" y="210"/>
                  <a:pt x="1654" y="440"/>
                </a:cubicBezTo>
                <a:lnTo>
                  <a:pt x="1654" y="1675"/>
                </a:lnTo>
                <a:lnTo>
                  <a:pt x="440" y="1675"/>
                </a:lnTo>
                <a:cubicBezTo>
                  <a:pt x="189" y="1675"/>
                  <a:pt x="1" y="1863"/>
                  <a:pt x="1" y="2114"/>
                </a:cubicBezTo>
                <a:cubicBezTo>
                  <a:pt x="1" y="2344"/>
                  <a:pt x="189" y="2553"/>
                  <a:pt x="440" y="2553"/>
                </a:cubicBezTo>
                <a:lnTo>
                  <a:pt x="1654" y="2553"/>
                </a:lnTo>
                <a:lnTo>
                  <a:pt x="1654" y="3767"/>
                </a:lnTo>
                <a:cubicBezTo>
                  <a:pt x="1654" y="4018"/>
                  <a:pt x="1863" y="4206"/>
                  <a:pt x="2093" y="4206"/>
                </a:cubicBezTo>
                <a:cubicBezTo>
                  <a:pt x="2344" y="4206"/>
                  <a:pt x="2533" y="4018"/>
                  <a:pt x="2533" y="3767"/>
                </a:cubicBezTo>
                <a:lnTo>
                  <a:pt x="2533" y="2553"/>
                </a:lnTo>
                <a:lnTo>
                  <a:pt x="3767" y="2553"/>
                </a:lnTo>
                <a:cubicBezTo>
                  <a:pt x="3997" y="2553"/>
                  <a:pt x="4206" y="2344"/>
                  <a:pt x="4206" y="2114"/>
                </a:cubicBezTo>
                <a:cubicBezTo>
                  <a:pt x="4206" y="1863"/>
                  <a:pt x="4018" y="1675"/>
                  <a:pt x="3767" y="1675"/>
                </a:cubicBezTo>
                <a:lnTo>
                  <a:pt x="2533" y="1675"/>
                </a:lnTo>
                <a:lnTo>
                  <a:pt x="2533" y="440"/>
                </a:lnTo>
                <a:cubicBezTo>
                  <a:pt x="2533" y="210"/>
                  <a:pt x="2344" y="1"/>
                  <a:pt x="2093" y="1"/>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8" name="Google Shape;238;p25"/>
          <p:cNvGrpSpPr/>
          <p:nvPr/>
        </p:nvGrpSpPr>
        <p:grpSpPr>
          <a:xfrm>
            <a:off x="3908562" y="2004494"/>
            <a:ext cx="5041762" cy="2470004"/>
            <a:chOff x="4189650" y="2440275"/>
            <a:chExt cx="4195525" cy="2055425"/>
          </a:xfrm>
        </p:grpSpPr>
        <p:sp>
          <p:nvSpPr>
            <p:cNvPr id="239" name="Google Shape;239;p25"/>
            <p:cNvSpPr/>
            <p:nvPr/>
          </p:nvSpPr>
          <p:spPr>
            <a:xfrm>
              <a:off x="4189650" y="4130425"/>
              <a:ext cx="4195525" cy="365275"/>
            </a:xfrm>
            <a:custGeom>
              <a:avLst/>
              <a:gdLst/>
              <a:ahLst/>
              <a:cxnLst/>
              <a:rect l="l" t="t" r="r" b="b"/>
              <a:pathLst>
                <a:path w="167821" h="14611" extrusionOk="0">
                  <a:moveTo>
                    <a:pt x="83894" y="0"/>
                  </a:moveTo>
                  <a:cubicBezTo>
                    <a:pt x="37561" y="0"/>
                    <a:pt x="1" y="3269"/>
                    <a:pt x="1" y="7305"/>
                  </a:cubicBezTo>
                  <a:cubicBezTo>
                    <a:pt x="1" y="11342"/>
                    <a:pt x="37561" y="14611"/>
                    <a:pt x="83894" y="14611"/>
                  </a:cubicBezTo>
                  <a:cubicBezTo>
                    <a:pt x="130227" y="14611"/>
                    <a:pt x="167820" y="11342"/>
                    <a:pt x="167820" y="7305"/>
                  </a:cubicBezTo>
                  <a:cubicBezTo>
                    <a:pt x="167820" y="3269"/>
                    <a:pt x="130227" y="0"/>
                    <a:pt x="83894" y="0"/>
                  </a:cubicBezTo>
                  <a:close/>
                </a:path>
              </a:pathLst>
            </a:custGeom>
            <a:solidFill>
              <a:srgbClr val="443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5"/>
            <p:cNvSpPr/>
            <p:nvPr/>
          </p:nvSpPr>
          <p:spPr>
            <a:xfrm>
              <a:off x="5619000" y="3139700"/>
              <a:ext cx="117625" cy="144300"/>
            </a:xfrm>
            <a:custGeom>
              <a:avLst/>
              <a:gdLst/>
              <a:ahLst/>
              <a:cxnLst/>
              <a:rect l="l" t="t" r="r" b="b"/>
              <a:pathLst>
                <a:path w="4705" h="5772" extrusionOk="0">
                  <a:moveTo>
                    <a:pt x="2202" y="1"/>
                  </a:moveTo>
                  <a:cubicBezTo>
                    <a:pt x="1969" y="1202"/>
                    <a:pt x="1635" y="2202"/>
                    <a:pt x="468" y="2603"/>
                  </a:cubicBezTo>
                  <a:cubicBezTo>
                    <a:pt x="460" y="2604"/>
                    <a:pt x="451" y="2605"/>
                    <a:pt x="442" y="2605"/>
                  </a:cubicBezTo>
                  <a:cubicBezTo>
                    <a:pt x="344" y="2605"/>
                    <a:pt x="212" y="2511"/>
                    <a:pt x="118" y="2511"/>
                  </a:cubicBezTo>
                  <a:cubicBezTo>
                    <a:pt x="49" y="2511"/>
                    <a:pt x="1" y="2562"/>
                    <a:pt x="1" y="2736"/>
                  </a:cubicBezTo>
                  <a:cubicBezTo>
                    <a:pt x="1" y="2970"/>
                    <a:pt x="134" y="3170"/>
                    <a:pt x="368" y="3270"/>
                  </a:cubicBezTo>
                  <a:cubicBezTo>
                    <a:pt x="901" y="3470"/>
                    <a:pt x="1468" y="3670"/>
                    <a:pt x="1735" y="4271"/>
                  </a:cubicBezTo>
                  <a:cubicBezTo>
                    <a:pt x="2002" y="4671"/>
                    <a:pt x="2102" y="5171"/>
                    <a:pt x="2202" y="5772"/>
                  </a:cubicBezTo>
                  <a:cubicBezTo>
                    <a:pt x="2603" y="4371"/>
                    <a:pt x="3203" y="3303"/>
                    <a:pt x="4704" y="2836"/>
                  </a:cubicBezTo>
                  <a:cubicBezTo>
                    <a:pt x="3503" y="2403"/>
                    <a:pt x="2769" y="1835"/>
                    <a:pt x="2536" y="735"/>
                  </a:cubicBezTo>
                  <a:cubicBezTo>
                    <a:pt x="2436" y="535"/>
                    <a:pt x="2336" y="334"/>
                    <a:pt x="2202" y="1"/>
                  </a:cubicBezTo>
                  <a:close/>
                </a:path>
              </a:pathLst>
            </a:custGeom>
            <a:solidFill>
              <a:srgbClr val="ECE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5"/>
            <p:cNvSpPr/>
            <p:nvPr/>
          </p:nvSpPr>
          <p:spPr>
            <a:xfrm>
              <a:off x="5515600" y="2769450"/>
              <a:ext cx="120100" cy="133000"/>
            </a:xfrm>
            <a:custGeom>
              <a:avLst/>
              <a:gdLst/>
              <a:ahLst/>
              <a:cxnLst/>
              <a:rect l="l" t="t" r="r" b="b"/>
              <a:pathLst>
                <a:path w="4804" h="5320" extrusionOk="0">
                  <a:moveTo>
                    <a:pt x="2235" y="0"/>
                  </a:moveTo>
                  <a:cubicBezTo>
                    <a:pt x="1835" y="1368"/>
                    <a:pt x="1401" y="2402"/>
                    <a:pt x="0" y="2569"/>
                  </a:cubicBezTo>
                  <a:cubicBezTo>
                    <a:pt x="0" y="2802"/>
                    <a:pt x="134" y="2902"/>
                    <a:pt x="334" y="2969"/>
                  </a:cubicBezTo>
                  <a:cubicBezTo>
                    <a:pt x="1268" y="3269"/>
                    <a:pt x="1802" y="3903"/>
                    <a:pt x="1969" y="4870"/>
                  </a:cubicBezTo>
                  <a:cubicBezTo>
                    <a:pt x="2069" y="5192"/>
                    <a:pt x="2109" y="5319"/>
                    <a:pt x="2190" y="5319"/>
                  </a:cubicBezTo>
                  <a:cubicBezTo>
                    <a:pt x="2244" y="5319"/>
                    <a:pt x="2316" y="5264"/>
                    <a:pt x="2436" y="5171"/>
                  </a:cubicBezTo>
                  <a:cubicBezTo>
                    <a:pt x="2602" y="3936"/>
                    <a:pt x="3370" y="3169"/>
                    <a:pt x="4804" y="2702"/>
                  </a:cubicBezTo>
                  <a:cubicBezTo>
                    <a:pt x="3236" y="2369"/>
                    <a:pt x="2636" y="1368"/>
                    <a:pt x="2235" y="0"/>
                  </a:cubicBezTo>
                  <a:close/>
                </a:path>
              </a:pathLst>
            </a:custGeom>
            <a:solidFill>
              <a:srgbClr val="ECE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5"/>
            <p:cNvSpPr/>
            <p:nvPr/>
          </p:nvSpPr>
          <p:spPr>
            <a:xfrm>
              <a:off x="6028475" y="3170575"/>
              <a:ext cx="75075" cy="90900"/>
            </a:xfrm>
            <a:custGeom>
              <a:avLst/>
              <a:gdLst/>
              <a:ahLst/>
              <a:cxnLst/>
              <a:rect l="l" t="t" r="r" b="b"/>
              <a:pathLst>
                <a:path w="3003" h="3636" extrusionOk="0">
                  <a:moveTo>
                    <a:pt x="1535" y="0"/>
                  </a:moveTo>
                  <a:cubicBezTo>
                    <a:pt x="1301" y="767"/>
                    <a:pt x="801" y="1268"/>
                    <a:pt x="0" y="1668"/>
                  </a:cubicBezTo>
                  <a:cubicBezTo>
                    <a:pt x="967" y="1935"/>
                    <a:pt x="1301" y="2569"/>
                    <a:pt x="1535" y="3636"/>
                  </a:cubicBezTo>
                  <a:cubicBezTo>
                    <a:pt x="1835" y="2535"/>
                    <a:pt x="2202" y="1901"/>
                    <a:pt x="3002" y="1701"/>
                  </a:cubicBezTo>
                  <a:cubicBezTo>
                    <a:pt x="2435" y="1234"/>
                    <a:pt x="1801" y="834"/>
                    <a:pt x="1535" y="0"/>
                  </a:cubicBezTo>
                  <a:close/>
                </a:path>
              </a:pathLst>
            </a:custGeom>
            <a:solidFill>
              <a:srgbClr val="ECE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5"/>
            <p:cNvSpPr/>
            <p:nvPr/>
          </p:nvSpPr>
          <p:spPr>
            <a:xfrm>
              <a:off x="6304500" y="3626725"/>
              <a:ext cx="88425" cy="103425"/>
            </a:xfrm>
            <a:custGeom>
              <a:avLst/>
              <a:gdLst/>
              <a:ahLst/>
              <a:cxnLst/>
              <a:rect l="l" t="t" r="r" b="b"/>
              <a:pathLst>
                <a:path w="3537" h="4137" extrusionOk="0">
                  <a:moveTo>
                    <a:pt x="1568" y="0"/>
                  </a:moveTo>
                  <a:cubicBezTo>
                    <a:pt x="1401" y="1068"/>
                    <a:pt x="1034" y="1802"/>
                    <a:pt x="0" y="2002"/>
                  </a:cubicBezTo>
                  <a:cubicBezTo>
                    <a:pt x="267" y="2669"/>
                    <a:pt x="1134" y="2702"/>
                    <a:pt x="1335" y="3436"/>
                  </a:cubicBezTo>
                  <a:cubicBezTo>
                    <a:pt x="1435" y="3603"/>
                    <a:pt x="1535" y="3803"/>
                    <a:pt x="1668" y="4137"/>
                  </a:cubicBezTo>
                  <a:cubicBezTo>
                    <a:pt x="2002" y="3203"/>
                    <a:pt x="2435" y="2502"/>
                    <a:pt x="3536" y="2102"/>
                  </a:cubicBezTo>
                  <a:cubicBezTo>
                    <a:pt x="2302" y="1768"/>
                    <a:pt x="1968" y="901"/>
                    <a:pt x="1568" y="0"/>
                  </a:cubicBezTo>
                  <a:close/>
                </a:path>
              </a:pathLst>
            </a:custGeom>
            <a:solidFill>
              <a:srgbClr val="ECE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5"/>
            <p:cNvSpPr/>
            <p:nvPr/>
          </p:nvSpPr>
          <p:spPr>
            <a:xfrm>
              <a:off x="6840700" y="3392400"/>
              <a:ext cx="90925" cy="111750"/>
            </a:xfrm>
            <a:custGeom>
              <a:avLst/>
              <a:gdLst/>
              <a:ahLst/>
              <a:cxnLst/>
              <a:rect l="l" t="t" r="r" b="b"/>
              <a:pathLst>
                <a:path w="3637" h="4470" extrusionOk="0">
                  <a:moveTo>
                    <a:pt x="1769" y="0"/>
                  </a:moveTo>
                  <a:cubicBezTo>
                    <a:pt x="1602" y="1168"/>
                    <a:pt x="1135" y="1835"/>
                    <a:pt x="1" y="2168"/>
                  </a:cubicBezTo>
                  <a:cubicBezTo>
                    <a:pt x="1135" y="2535"/>
                    <a:pt x="1569" y="3236"/>
                    <a:pt x="1802" y="4470"/>
                  </a:cubicBezTo>
                  <a:cubicBezTo>
                    <a:pt x="2102" y="3302"/>
                    <a:pt x="2569" y="2569"/>
                    <a:pt x="3637" y="2168"/>
                  </a:cubicBezTo>
                  <a:cubicBezTo>
                    <a:pt x="2569" y="1801"/>
                    <a:pt x="2102" y="1067"/>
                    <a:pt x="1769" y="0"/>
                  </a:cubicBezTo>
                  <a:close/>
                </a:path>
              </a:pathLst>
            </a:custGeom>
            <a:solidFill>
              <a:srgbClr val="ECE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5"/>
            <p:cNvSpPr/>
            <p:nvPr/>
          </p:nvSpPr>
          <p:spPr>
            <a:xfrm>
              <a:off x="6178575" y="2993775"/>
              <a:ext cx="25" cy="25"/>
            </a:xfrm>
            <a:custGeom>
              <a:avLst/>
              <a:gdLst/>
              <a:ahLst/>
              <a:cxnLst/>
              <a:rect l="l" t="t" r="r" b="b"/>
              <a:pathLst>
                <a:path w="1" h="1" extrusionOk="0">
                  <a:moveTo>
                    <a:pt x="0" y="0"/>
                  </a:moveTo>
                  <a:lnTo>
                    <a:pt x="0" y="0"/>
                  </a:lnTo>
                  <a:lnTo>
                    <a:pt x="0" y="0"/>
                  </a:lnTo>
                  <a:close/>
                </a:path>
              </a:pathLst>
            </a:custGeom>
            <a:solidFill>
              <a:srgbClr val="CCD7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5"/>
            <p:cNvSpPr/>
            <p:nvPr/>
          </p:nvSpPr>
          <p:spPr>
            <a:xfrm>
              <a:off x="6226950" y="3639225"/>
              <a:ext cx="110925" cy="147625"/>
            </a:xfrm>
            <a:custGeom>
              <a:avLst/>
              <a:gdLst/>
              <a:ahLst/>
              <a:cxnLst/>
              <a:rect l="l" t="t" r="r" b="b"/>
              <a:pathLst>
                <a:path w="4437" h="5905" extrusionOk="0">
                  <a:moveTo>
                    <a:pt x="2402" y="1"/>
                  </a:moveTo>
                  <a:cubicBezTo>
                    <a:pt x="2202" y="1302"/>
                    <a:pt x="1601" y="2336"/>
                    <a:pt x="0" y="2836"/>
                  </a:cubicBezTo>
                  <a:cubicBezTo>
                    <a:pt x="1668" y="3236"/>
                    <a:pt x="2168" y="4304"/>
                    <a:pt x="2435" y="5905"/>
                  </a:cubicBezTo>
                  <a:cubicBezTo>
                    <a:pt x="2735" y="4404"/>
                    <a:pt x="3336" y="3470"/>
                    <a:pt x="4437" y="2936"/>
                  </a:cubicBezTo>
                  <a:cubicBezTo>
                    <a:pt x="4236" y="2202"/>
                    <a:pt x="3369" y="2169"/>
                    <a:pt x="3102" y="1502"/>
                  </a:cubicBezTo>
                  <a:cubicBezTo>
                    <a:pt x="2869" y="1002"/>
                    <a:pt x="2635" y="501"/>
                    <a:pt x="2402" y="1"/>
                  </a:cubicBezTo>
                  <a:close/>
                </a:path>
              </a:pathLst>
            </a:custGeom>
            <a:solidFill>
              <a:srgbClr val="CCD7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5"/>
            <p:cNvSpPr/>
            <p:nvPr/>
          </p:nvSpPr>
          <p:spPr>
            <a:xfrm>
              <a:off x="6407075" y="3825950"/>
              <a:ext cx="1752925" cy="415425"/>
            </a:xfrm>
            <a:custGeom>
              <a:avLst/>
              <a:gdLst/>
              <a:ahLst/>
              <a:cxnLst/>
              <a:rect l="l" t="t" r="r" b="b"/>
              <a:pathLst>
                <a:path w="70117" h="16617" extrusionOk="0">
                  <a:moveTo>
                    <a:pt x="22824" y="1"/>
                  </a:moveTo>
                  <a:cubicBezTo>
                    <a:pt x="21576" y="1"/>
                    <a:pt x="20330" y="217"/>
                    <a:pt x="19114" y="404"/>
                  </a:cubicBezTo>
                  <a:cubicBezTo>
                    <a:pt x="13210" y="1238"/>
                    <a:pt x="7706" y="3106"/>
                    <a:pt x="3102" y="7042"/>
                  </a:cubicBezTo>
                  <a:cubicBezTo>
                    <a:pt x="1935" y="8010"/>
                    <a:pt x="667" y="8977"/>
                    <a:pt x="0" y="10445"/>
                  </a:cubicBezTo>
                  <a:cubicBezTo>
                    <a:pt x="34" y="10778"/>
                    <a:pt x="267" y="10945"/>
                    <a:pt x="534" y="11045"/>
                  </a:cubicBezTo>
                  <a:cubicBezTo>
                    <a:pt x="2569" y="12079"/>
                    <a:pt x="3970" y="13714"/>
                    <a:pt x="5071" y="15682"/>
                  </a:cubicBezTo>
                  <a:cubicBezTo>
                    <a:pt x="5237" y="16049"/>
                    <a:pt x="5437" y="16416"/>
                    <a:pt x="5871" y="16516"/>
                  </a:cubicBezTo>
                  <a:cubicBezTo>
                    <a:pt x="6046" y="16543"/>
                    <a:pt x="6220" y="16556"/>
                    <a:pt x="6394" y="16556"/>
                  </a:cubicBezTo>
                  <a:cubicBezTo>
                    <a:pt x="6854" y="16556"/>
                    <a:pt x="7313" y="16470"/>
                    <a:pt x="7772" y="16349"/>
                  </a:cubicBezTo>
                  <a:cubicBezTo>
                    <a:pt x="12609" y="15081"/>
                    <a:pt x="17613" y="14681"/>
                    <a:pt x="22583" y="14548"/>
                  </a:cubicBezTo>
                  <a:cubicBezTo>
                    <a:pt x="22891" y="14542"/>
                    <a:pt x="23199" y="14539"/>
                    <a:pt x="23507" y="14539"/>
                  </a:cubicBezTo>
                  <a:cubicBezTo>
                    <a:pt x="26735" y="14539"/>
                    <a:pt x="29963" y="14843"/>
                    <a:pt x="33191" y="15148"/>
                  </a:cubicBezTo>
                  <a:cubicBezTo>
                    <a:pt x="37694" y="15615"/>
                    <a:pt x="42197" y="16015"/>
                    <a:pt x="46700" y="16416"/>
                  </a:cubicBezTo>
                  <a:cubicBezTo>
                    <a:pt x="47467" y="16416"/>
                    <a:pt x="48235" y="16616"/>
                    <a:pt x="49002" y="16616"/>
                  </a:cubicBezTo>
                  <a:lnTo>
                    <a:pt x="68883" y="16616"/>
                  </a:lnTo>
                  <a:cubicBezTo>
                    <a:pt x="68949" y="16616"/>
                    <a:pt x="69016" y="16616"/>
                    <a:pt x="69083" y="16616"/>
                  </a:cubicBezTo>
                  <a:cubicBezTo>
                    <a:pt x="69448" y="16616"/>
                    <a:pt x="69807" y="16593"/>
                    <a:pt x="70117" y="16282"/>
                  </a:cubicBezTo>
                  <a:cubicBezTo>
                    <a:pt x="70050" y="16015"/>
                    <a:pt x="69984" y="15682"/>
                    <a:pt x="69917" y="15381"/>
                  </a:cubicBezTo>
                  <a:cubicBezTo>
                    <a:pt x="69817" y="14981"/>
                    <a:pt x="69717" y="14614"/>
                    <a:pt x="69583" y="14214"/>
                  </a:cubicBezTo>
                  <a:cubicBezTo>
                    <a:pt x="69362" y="14317"/>
                    <a:pt x="69133" y="14349"/>
                    <a:pt x="68904" y="14349"/>
                  </a:cubicBezTo>
                  <a:cubicBezTo>
                    <a:pt x="68616" y="14349"/>
                    <a:pt x="68327" y="14299"/>
                    <a:pt x="68049" y="14281"/>
                  </a:cubicBezTo>
                  <a:lnTo>
                    <a:pt x="68583" y="14281"/>
                  </a:lnTo>
                  <a:cubicBezTo>
                    <a:pt x="68694" y="14292"/>
                    <a:pt x="68805" y="14303"/>
                    <a:pt x="68915" y="14303"/>
                  </a:cubicBezTo>
                  <a:cubicBezTo>
                    <a:pt x="69135" y="14303"/>
                    <a:pt x="69350" y="14258"/>
                    <a:pt x="69550" y="14081"/>
                  </a:cubicBezTo>
                  <a:cubicBezTo>
                    <a:pt x="69150" y="13280"/>
                    <a:pt x="68716" y="12479"/>
                    <a:pt x="68449" y="11612"/>
                  </a:cubicBezTo>
                  <a:cubicBezTo>
                    <a:pt x="68015" y="10211"/>
                    <a:pt x="66681" y="9411"/>
                    <a:pt x="66147" y="8076"/>
                  </a:cubicBezTo>
                  <a:cubicBezTo>
                    <a:pt x="65814" y="7242"/>
                    <a:pt x="65447" y="6408"/>
                    <a:pt x="64713" y="5841"/>
                  </a:cubicBezTo>
                  <a:cubicBezTo>
                    <a:pt x="64380" y="5574"/>
                    <a:pt x="64013" y="5474"/>
                    <a:pt x="63579" y="5408"/>
                  </a:cubicBezTo>
                  <a:cubicBezTo>
                    <a:pt x="58942" y="4907"/>
                    <a:pt x="54339" y="4007"/>
                    <a:pt x="49736" y="3206"/>
                  </a:cubicBezTo>
                  <a:cubicBezTo>
                    <a:pt x="47201" y="2772"/>
                    <a:pt x="44699" y="2205"/>
                    <a:pt x="42164" y="1705"/>
                  </a:cubicBezTo>
                  <a:cubicBezTo>
                    <a:pt x="37060" y="738"/>
                    <a:pt x="31956" y="4"/>
                    <a:pt x="26753" y="4"/>
                  </a:cubicBezTo>
                  <a:lnTo>
                    <a:pt x="23083" y="4"/>
                  </a:lnTo>
                  <a:cubicBezTo>
                    <a:pt x="22997" y="2"/>
                    <a:pt x="22910" y="1"/>
                    <a:pt x="22824" y="1"/>
                  </a:cubicBezTo>
                  <a:close/>
                </a:path>
              </a:pathLst>
            </a:custGeom>
            <a:solidFill>
              <a:srgbClr val="CDB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5"/>
            <p:cNvSpPr/>
            <p:nvPr/>
          </p:nvSpPr>
          <p:spPr>
            <a:xfrm>
              <a:off x="4501550" y="3782850"/>
              <a:ext cx="1831325" cy="458825"/>
            </a:xfrm>
            <a:custGeom>
              <a:avLst/>
              <a:gdLst/>
              <a:ahLst/>
              <a:cxnLst/>
              <a:rect l="l" t="t" r="r" b="b"/>
              <a:pathLst>
                <a:path w="73253" h="18353" extrusionOk="0">
                  <a:moveTo>
                    <a:pt x="49783" y="1"/>
                  </a:moveTo>
                  <a:cubicBezTo>
                    <a:pt x="46677" y="1"/>
                    <a:pt x="43592" y="294"/>
                    <a:pt x="40529" y="694"/>
                  </a:cubicBezTo>
                  <a:cubicBezTo>
                    <a:pt x="33658" y="1628"/>
                    <a:pt x="26953" y="3296"/>
                    <a:pt x="20215" y="4697"/>
                  </a:cubicBezTo>
                  <a:cubicBezTo>
                    <a:pt x="15845" y="5597"/>
                    <a:pt x="11475" y="6364"/>
                    <a:pt x="7105" y="7098"/>
                  </a:cubicBezTo>
                  <a:cubicBezTo>
                    <a:pt x="6505" y="7165"/>
                    <a:pt x="5938" y="7232"/>
                    <a:pt x="5404" y="7565"/>
                  </a:cubicBezTo>
                  <a:cubicBezTo>
                    <a:pt x="4904" y="7966"/>
                    <a:pt x="4770" y="8599"/>
                    <a:pt x="4437" y="9133"/>
                  </a:cubicBezTo>
                  <a:cubicBezTo>
                    <a:pt x="3970" y="9934"/>
                    <a:pt x="3669" y="11034"/>
                    <a:pt x="2969" y="11535"/>
                  </a:cubicBezTo>
                  <a:cubicBezTo>
                    <a:pt x="2168" y="12135"/>
                    <a:pt x="1902" y="12836"/>
                    <a:pt x="1635" y="13636"/>
                  </a:cubicBezTo>
                  <a:cubicBezTo>
                    <a:pt x="1234" y="14737"/>
                    <a:pt x="801" y="15838"/>
                    <a:pt x="400" y="16939"/>
                  </a:cubicBezTo>
                  <a:cubicBezTo>
                    <a:pt x="512" y="17050"/>
                    <a:pt x="646" y="17093"/>
                    <a:pt x="788" y="17108"/>
                  </a:cubicBezTo>
                  <a:lnTo>
                    <a:pt x="788" y="17108"/>
                  </a:lnTo>
                  <a:cubicBezTo>
                    <a:pt x="583" y="17116"/>
                    <a:pt x="381" y="17150"/>
                    <a:pt x="200" y="17306"/>
                  </a:cubicBezTo>
                  <a:cubicBezTo>
                    <a:pt x="134" y="17539"/>
                    <a:pt x="67" y="17806"/>
                    <a:pt x="0" y="18039"/>
                  </a:cubicBezTo>
                  <a:cubicBezTo>
                    <a:pt x="289" y="18306"/>
                    <a:pt x="638" y="18351"/>
                    <a:pt x="986" y="18351"/>
                  </a:cubicBezTo>
                  <a:cubicBezTo>
                    <a:pt x="1160" y="18351"/>
                    <a:pt x="1334" y="18340"/>
                    <a:pt x="1501" y="18340"/>
                  </a:cubicBezTo>
                  <a:cubicBezTo>
                    <a:pt x="2225" y="18330"/>
                    <a:pt x="2949" y="18327"/>
                    <a:pt x="3672" y="18327"/>
                  </a:cubicBezTo>
                  <a:cubicBezTo>
                    <a:pt x="5650" y="18327"/>
                    <a:pt x="7627" y="18353"/>
                    <a:pt x="9604" y="18353"/>
                  </a:cubicBezTo>
                  <a:cubicBezTo>
                    <a:pt x="12040" y="18353"/>
                    <a:pt x="14476" y="18314"/>
                    <a:pt x="16912" y="18140"/>
                  </a:cubicBezTo>
                  <a:cubicBezTo>
                    <a:pt x="19748" y="17906"/>
                    <a:pt x="22616" y="17773"/>
                    <a:pt x="25452" y="17606"/>
                  </a:cubicBezTo>
                  <a:cubicBezTo>
                    <a:pt x="28454" y="17406"/>
                    <a:pt x="31456" y="17172"/>
                    <a:pt x="34458" y="16972"/>
                  </a:cubicBezTo>
                  <a:cubicBezTo>
                    <a:pt x="38594" y="16672"/>
                    <a:pt x="42731" y="16405"/>
                    <a:pt x="46900" y="16272"/>
                  </a:cubicBezTo>
                  <a:cubicBezTo>
                    <a:pt x="47176" y="16264"/>
                    <a:pt x="47453" y="16261"/>
                    <a:pt x="47729" y="16261"/>
                  </a:cubicBezTo>
                  <a:cubicBezTo>
                    <a:pt x="50021" y="16261"/>
                    <a:pt x="52313" y="16490"/>
                    <a:pt x="54606" y="16638"/>
                  </a:cubicBezTo>
                  <a:cubicBezTo>
                    <a:pt x="57408" y="16839"/>
                    <a:pt x="60176" y="17206"/>
                    <a:pt x="62845" y="18073"/>
                  </a:cubicBezTo>
                  <a:cubicBezTo>
                    <a:pt x="63054" y="18119"/>
                    <a:pt x="63279" y="18182"/>
                    <a:pt x="63498" y="18182"/>
                  </a:cubicBezTo>
                  <a:cubicBezTo>
                    <a:pt x="63594" y="18182"/>
                    <a:pt x="63688" y="18170"/>
                    <a:pt x="63779" y="18140"/>
                  </a:cubicBezTo>
                  <a:cubicBezTo>
                    <a:pt x="64213" y="17973"/>
                    <a:pt x="64346" y="17572"/>
                    <a:pt x="64513" y="17206"/>
                  </a:cubicBezTo>
                  <a:cubicBezTo>
                    <a:pt x="66081" y="14203"/>
                    <a:pt x="68516" y="12469"/>
                    <a:pt x="71918" y="12102"/>
                  </a:cubicBezTo>
                  <a:cubicBezTo>
                    <a:pt x="72385" y="12069"/>
                    <a:pt x="72919" y="12102"/>
                    <a:pt x="73252" y="11568"/>
                  </a:cubicBezTo>
                  <a:cubicBezTo>
                    <a:pt x="73252" y="11135"/>
                    <a:pt x="73019" y="10734"/>
                    <a:pt x="72819" y="10367"/>
                  </a:cubicBezTo>
                  <a:cubicBezTo>
                    <a:pt x="70884" y="6831"/>
                    <a:pt x="67982" y="4330"/>
                    <a:pt x="64379" y="2595"/>
                  </a:cubicBezTo>
                  <a:cubicBezTo>
                    <a:pt x="60510" y="760"/>
                    <a:pt x="56340" y="327"/>
                    <a:pt x="52137" y="60"/>
                  </a:cubicBezTo>
                  <a:cubicBezTo>
                    <a:pt x="51351" y="20"/>
                    <a:pt x="50566" y="1"/>
                    <a:pt x="49783" y="1"/>
                  </a:cubicBezTo>
                  <a:close/>
                </a:path>
              </a:pathLst>
            </a:custGeom>
            <a:solidFill>
              <a:srgbClr val="CDB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5"/>
            <p:cNvSpPr/>
            <p:nvPr/>
          </p:nvSpPr>
          <p:spPr>
            <a:xfrm>
              <a:off x="7130925" y="3020450"/>
              <a:ext cx="502050" cy="271450"/>
            </a:xfrm>
            <a:custGeom>
              <a:avLst/>
              <a:gdLst/>
              <a:ahLst/>
              <a:cxnLst/>
              <a:rect l="l" t="t" r="r" b="b"/>
              <a:pathLst>
                <a:path w="20082" h="10858" extrusionOk="0">
                  <a:moveTo>
                    <a:pt x="20081" y="1"/>
                  </a:moveTo>
                  <a:lnTo>
                    <a:pt x="20081" y="1"/>
                  </a:lnTo>
                  <a:cubicBezTo>
                    <a:pt x="18980" y="401"/>
                    <a:pt x="18013" y="768"/>
                    <a:pt x="17079" y="1135"/>
                  </a:cubicBezTo>
                  <a:cubicBezTo>
                    <a:pt x="14511" y="2369"/>
                    <a:pt x="11942" y="3570"/>
                    <a:pt x="9407" y="4871"/>
                  </a:cubicBezTo>
                  <a:cubicBezTo>
                    <a:pt x="6438" y="6372"/>
                    <a:pt x="3569" y="7973"/>
                    <a:pt x="834" y="9908"/>
                  </a:cubicBezTo>
                  <a:cubicBezTo>
                    <a:pt x="701" y="10308"/>
                    <a:pt x="0" y="10241"/>
                    <a:pt x="100" y="10842"/>
                  </a:cubicBezTo>
                  <a:cubicBezTo>
                    <a:pt x="148" y="10852"/>
                    <a:pt x="194" y="10857"/>
                    <a:pt x="239" y="10857"/>
                  </a:cubicBezTo>
                  <a:cubicBezTo>
                    <a:pt x="476" y="10857"/>
                    <a:pt x="677" y="10726"/>
                    <a:pt x="901" y="10642"/>
                  </a:cubicBezTo>
                  <a:cubicBezTo>
                    <a:pt x="3336" y="9808"/>
                    <a:pt x="5804" y="9107"/>
                    <a:pt x="8306" y="8507"/>
                  </a:cubicBezTo>
                  <a:cubicBezTo>
                    <a:pt x="11242" y="7806"/>
                    <a:pt x="14177" y="7206"/>
                    <a:pt x="17112" y="6706"/>
                  </a:cubicBezTo>
                  <a:cubicBezTo>
                    <a:pt x="17546" y="6605"/>
                    <a:pt x="18180" y="6772"/>
                    <a:pt x="18380" y="6105"/>
                  </a:cubicBezTo>
                  <a:cubicBezTo>
                    <a:pt x="18914" y="4104"/>
                    <a:pt x="19481" y="2136"/>
                    <a:pt x="20081" y="1"/>
                  </a:cubicBezTo>
                  <a:close/>
                </a:path>
              </a:pathLst>
            </a:custGeom>
            <a:solidFill>
              <a:srgbClr val="BEA3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5"/>
            <p:cNvSpPr/>
            <p:nvPr/>
          </p:nvSpPr>
          <p:spPr>
            <a:xfrm>
              <a:off x="7100900" y="3268125"/>
              <a:ext cx="52550" cy="37550"/>
            </a:xfrm>
            <a:custGeom>
              <a:avLst/>
              <a:gdLst/>
              <a:ahLst/>
              <a:cxnLst/>
              <a:rect l="l" t="t" r="r" b="b"/>
              <a:pathLst>
                <a:path w="2102" h="1502" extrusionOk="0">
                  <a:moveTo>
                    <a:pt x="2035" y="1"/>
                  </a:moveTo>
                  <a:lnTo>
                    <a:pt x="2035" y="1"/>
                  </a:lnTo>
                  <a:cubicBezTo>
                    <a:pt x="1335" y="434"/>
                    <a:pt x="534" y="801"/>
                    <a:pt x="0" y="1502"/>
                  </a:cubicBezTo>
                  <a:cubicBezTo>
                    <a:pt x="467" y="1402"/>
                    <a:pt x="868" y="1168"/>
                    <a:pt x="1301" y="935"/>
                  </a:cubicBezTo>
                  <a:cubicBezTo>
                    <a:pt x="1335" y="434"/>
                    <a:pt x="2102" y="535"/>
                    <a:pt x="2035" y="1"/>
                  </a:cubicBezTo>
                  <a:close/>
                </a:path>
              </a:pathLst>
            </a:custGeom>
            <a:solidFill>
              <a:srgbClr val="92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5"/>
            <p:cNvSpPr/>
            <p:nvPr/>
          </p:nvSpPr>
          <p:spPr>
            <a:xfrm>
              <a:off x="6521325" y="4225350"/>
              <a:ext cx="1676225" cy="76500"/>
            </a:xfrm>
            <a:custGeom>
              <a:avLst/>
              <a:gdLst/>
              <a:ahLst/>
              <a:cxnLst/>
              <a:rect l="l" t="t" r="r" b="b"/>
              <a:pathLst>
                <a:path w="67049" h="3060" extrusionOk="0">
                  <a:moveTo>
                    <a:pt x="16332" y="1"/>
                  </a:moveTo>
                  <a:cubicBezTo>
                    <a:pt x="11897" y="1"/>
                    <a:pt x="7464" y="37"/>
                    <a:pt x="3036" y="173"/>
                  </a:cubicBezTo>
                  <a:cubicBezTo>
                    <a:pt x="2402" y="373"/>
                    <a:pt x="1768" y="339"/>
                    <a:pt x="1134" y="373"/>
                  </a:cubicBezTo>
                  <a:cubicBezTo>
                    <a:pt x="934" y="606"/>
                    <a:pt x="1034" y="840"/>
                    <a:pt x="1101" y="1073"/>
                  </a:cubicBezTo>
                  <a:cubicBezTo>
                    <a:pt x="1199" y="1489"/>
                    <a:pt x="1207" y="1815"/>
                    <a:pt x="902" y="1815"/>
                  </a:cubicBezTo>
                  <a:cubicBezTo>
                    <a:pt x="791" y="1815"/>
                    <a:pt x="639" y="1772"/>
                    <a:pt x="434" y="1674"/>
                  </a:cubicBezTo>
                  <a:cubicBezTo>
                    <a:pt x="369" y="1637"/>
                    <a:pt x="314" y="1620"/>
                    <a:pt x="268" y="1620"/>
                  </a:cubicBezTo>
                  <a:cubicBezTo>
                    <a:pt x="150" y="1620"/>
                    <a:pt x="91" y="1730"/>
                    <a:pt x="67" y="1874"/>
                  </a:cubicBezTo>
                  <a:cubicBezTo>
                    <a:pt x="0" y="2641"/>
                    <a:pt x="534" y="2841"/>
                    <a:pt x="1101" y="2941"/>
                  </a:cubicBezTo>
                  <a:cubicBezTo>
                    <a:pt x="1494" y="3016"/>
                    <a:pt x="1888" y="3060"/>
                    <a:pt x="2287" y="3060"/>
                  </a:cubicBezTo>
                  <a:cubicBezTo>
                    <a:pt x="2599" y="3060"/>
                    <a:pt x="2914" y="3033"/>
                    <a:pt x="3236" y="2975"/>
                  </a:cubicBezTo>
                  <a:cubicBezTo>
                    <a:pt x="3412" y="2816"/>
                    <a:pt x="3617" y="2778"/>
                    <a:pt x="3825" y="2778"/>
                  </a:cubicBezTo>
                  <a:cubicBezTo>
                    <a:pt x="4010" y="2778"/>
                    <a:pt x="4197" y="2808"/>
                    <a:pt x="4370" y="2808"/>
                  </a:cubicBezTo>
                  <a:lnTo>
                    <a:pt x="65380" y="2808"/>
                  </a:lnTo>
                  <a:cubicBezTo>
                    <a:pt x="66414" y="2808"/>
                    <a:pt x="66948" y="2408"/>
                    <a:pt x="67015" y="1674"/>
                  </a:cubicBezTo>
                  <a:cubicBezTo>
                    <a:pt x="67048" y="940"/>
                    <a:pt x="66548" y="473"/>
                    <a:pt x="65547" y="339"/>
                  </a:cubicBezTo>
                  <a:cubicBezTo>
                    <a:pt x="65013" y="339"/>
                    <a:pt x="64480" y="373"/>
                    <a:pt x="63979" y="373"/>
                  </a:cubicBezTo>
                  <a:cubicBezTo>
                    <a:pt x="62650" y="355"/>
                    <a:pt x="61323" y="349"/>
                    <a:pt x="59996" y="349"/>
                  </a:cubicBezTo>
                  <a:cubicBezTo>
                    <a:pt x="57275" y="349"/>
                    <a:pt x="54558" y="374"/>
                    <a:pt x="51840" y="374"/>
                  </a:cubicBezTo>
                  <a:cubicBezTo>
                    <a:pt x="48562" y="374"/>
                    <a:pt x="45283" y="337"/>
                    <a:pt x="41997" y="173"/>
                  </a:cubicBezTo>
                  <a:cubicBezTo>
                    <a:pt x="41776" y="246"/>
                    <a:pt x="41534" y="269"/>
                    <a:pt x="41294" y="269"/>
                  </a:cubicBezTo>
                  <a:cubicBezTo>
                    <a:pt x="41101" y="269"/>
                    <a:pt x="40908" y="254"/>
                    <a:pt x="40729" y="239"/>
                  </a:cubicBezTo>
                  <a:cubicBezTo>
                    <a:pt x="39095" y="106"/>
                    <a:pt x="37427" y="39"/>
                    <a:pt x="35792" y="39"/>
                  </a:cubicBezTo>
                  <a:cubicBezTo>
                    <a:pt x="34481" y="47"/>
                    <a:pt x="33169" y="50"/>
                    <a:pt x="31856" y="50"/>
                  </a:cubicBezTo>
                  <a:cubicBezTo>
                    <a:pt x="26685" y="50"/>
                    <a:pt x="21508" y="1"/>
                    <a:pt x="163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5"/>
            <p:cNvSpPr/>
            <p:nvPr/>
          </p:nvSpPr>
          <p:spPr>
            <a:xfrm>
              <a:off x="4464025" y="4225475"/>
              <a:ext cx="1682875" cy="79250"/>
            </a:xfrm>
            <a:custGeom>
              <a:avLst/>
              <a:gdLst/>
              <a:ahLst/>
              <a:cxnLst/>
              <a:rect l="l" t="t" r="r" b="b"/>
              <a:pathLst>
                <a:path w="67315" h="3170" extrusionOk="0">
                  <a:moveTo>
                    <a:pt x="62178" y="1"/>
                  </a:moveTo>
                  <a:cubicBezTo>
                    <a:pt x="50403" y="34"/>
                    <a:pt x="38628" y="34"/>
                    <a:pt x="26853" y="34"/>
                  </a:cubicBezTo>
                  <a:cubicBezTo>
                    <a:pt x="25518" y="34"/>
                    <a:pt x="24184" y="101"/>
                    <a:pt x="22850" y="101"/>
                  </a:cubicBezTo>
                  <a:cubicBezTo>
                    <a:pt x="21837" y="125"/>
                    <a:pt x="20807" y="248"/>
                    <a:pt x="19785" y="248"/>
                  </a:cubicBezTo>
                  <a:cubicBezTo>
                    <a:pt x="19359" y="248"/>
                    <a:pt x="18935" y="227"/>
                    <a:pt x="18513" y="168"/>
                  </a:cubicBezTo>
                  <a:cubicBezTo>
                    <a:pt x="18157" y="168"/>
                    <a:pt x="17802" y="153"/>
                    <a:pt x="17446" y="153"/>
                  </a:cubicBezTo>
                  <a:cubicBezTo>
                    <a:pt x="17268" y="153"/>
                    <a:pt x="17090" y="157"/>
                    <a:pt x="16912" y="168"/>
                  </a:cubicBezTo>
                  <a:cubicBezTo>
                    <a:pt x="14574" y="335"/>
                    <a:pt x="12235" y="377"/>
                    <a:pt x="9897" y="377"/>
                  </a:cubicBezTo>
                  <a:cubicBezTo>
                    <a:pt x="7461" y="377"/>
                    <a:pt x="5025" y="331"/>
                    <a:pt x="2589" y="331"/>
                  </a:cubicBezTo>
                  <a:cubicBezTo>
                    <a:pt x="2226" y="331"/>
                    <a:pt x="1864" y="332"/>
                    <a:pt x="1501" y="334"/>
                  </a:cubicBezTo>
                  <a:cubicBezTo>
                    <a:pt x="901" y="368"/>
                    <a:pt x="400" y="535"/>
                    <a:pt x="167" y="1168"/>
                  </a:cubicBezTo>
                  <a:cubicBezTo>
                    <a:pt x="0" y="1635"/>
                    <a:pt x="100" y="2036"/>
                    <a:pt x="400" y="2403"/>
                  </a:cubicBezTo>
                  <a:cubicBezTo>
                    <a:pt x="718" y="2778"/>
                    <a:pt x="1137" y="2804"/>
                    <a:pt x="1568" y="2804"/>
                  </a:cubicBezTo>
                  <a:cubicBezTo>
                    <a:pt x="1635" y="2804"/>
                    <a:pt x="1701" y="2803"/>
                    <a:pt x="1768" y="2803"/>
                  </a:cubicBezTo>
                  <a:lnTo>
                    <a:pt x="61944" y="2803"/>
                  </a:lnTo>
                  <a:cubicBezTo>
                    <a:pt x="62111" y="2803"/>
                    <a:pt x="62283" y="2778"/>
                    <a:pt x="62444" y="2778"/>
                  </a:cubicBezTo>
                  <a:cubicBezTo>
                    <a:pt x="62703" y="2778"/>
                    <a:pt x="62935" y="2841"/>
                    <a:pt x="63078" y="3170"/>
                  </a:cubicBezTo>
                  <a:cubicBezTo>
                    <a:pt x="63586" y="3038"/>
                    <a:pt x="64105" y="3023"/>
                    <a:pt x="64622" y="3023"/>
                  </a:cubicBezTo>
                  <a:cubicBezTo>
                    <a:pt x="64774" y="3023"/>
                    <a:pt x="64927" y="3024"/>
                    <a:pt x="65079" y="3024"/>
                  </a:cubicBezTo>
                  <a:cubicBezTo>
                    <a:pt x="65325" y="3024"/>
                    <a:pt x="65571" y="3021"/>
                    <a:pt x="65814" y="3003"/>
                  </a:cubicBezTo>
                  <a:cubicBezTo>
                    <a:pt x="66481" y="2936"/>
                    <a:pt x="66915" y="2603"/>
                    <a:pt x="67148" y="1969"/>
                  </a:cubicBezTo>
                  <a:cubicBezTo>
                    <a:pt x="67315" y="1469"/>
                    <a:pt x="67181" y="1002"/>
                    <a:pt x="66681" y="701"/>
                  </a:cubicBezTo>
                  <a:cubicBezTo>
                    <a:pt x="66617" y="683"/>
                    <a:pt x="66561" y="675"/>
                    <a:pt x="66512" y="675"/>
                  </a:cubicBezTo>
                  <a:cubicBezTo>
                    <a:pt x="66202" y="675"/>
                    <a:pt x="66158" y="1005"/>
                    <a:pt x="66014" y="1235"/>
                  </a:cubicBezTo>
                  <a:cubicBezTo>
                    <a:pt x="65900" y="1434"/>
                    <a:pt x="65835" y="1731"/>
                    <a:pt x="65590" y="1731"/>
                  </a:cubicBezTo>
                  <a:cubicBezTo>
                    <a:pt x="65548" y="1731"/>
                    <a:pt x="65501" y="1722"/>
                    <a:pt x="65447" y="1702"/>
                  </a:cubicBezTo>
                  <a:cubicBezTo>
                    <a:pt x="65113" y="1569"/>
                    <a:pt x="65280" y="1235"/>
                    <a:pt x="65313" y="968"/>
                  </a:cubicBezTo>
                  <a:cubicBezTo>
                    <a:pt x="65347" y="768"/>
                    <a:pt x="65447" y="568"/>
                    <a:pt x="65280" y="368"/>
                  </a:cubicBezTo>
                  <a:cubicBezTo>
                    <a:pt x="65047" y="301"/>
                    <a:pt x="64813" y="234"/>
                    <a:pt x="64580" y="168"/>
                  </a:cubicBezTo>
                  <a:cubicBezTo>
                    <a:pt x="64453" y="183"/>
                    <a:pt x="64328" y="190"/>
                    <a:pt x="64202" y="190"/>
                  </a:cubicBezTo>
                  <a:cubicBezTo>
                    <a:pt x="63535" y="190"/>
                    <a:pt x="62880" y="1"/>
                    <a:pt x="621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5"/>
            <p:cNvSpPr/>
            <p:nvPr/>
          </p:nvSpPr>
          <p:spPr>
            <a:xfrm>
              <a:off x="6086850" y="4076200"/>
              <a:ext cx="473675" cy="203425"/>
            </a:xfrm>
            <a:custGeom>
              <a:avLst/>
              <a:gdLst/>
              <a:ahLst/>
              <a:cxnLst/>
              <a:rect l="l" t="t" r="r" b="b"/>
              <a:pathLst>
                <a:path w="18947" h="8137" extrusionOk="0">
                  <a:moveTo>
                    <a:pt x="9707" y="1"/>
                  </a:moveTo>
                  <a:cubicBezTo>
                    <a:pt x="8173" y="101"/>
                    <a:pt x="6638" y="335"/>
                    <a:pt x="5204" y="1002"/>
                  </a:cubicBezTo>
                  <a:cubicBezTo>
                    <a:pt x="2902" y="2136"/>
                    <a:pt x="1434" y="4037"/>
                    <a:pt x="367" y="6339"/>
                  </a:cubicBezTo>
                  <a:cubicBezTo>
                    <a:pt x="267" y="6639"/>
                    <a:pt x="167" y="6906"/>
                    <a:pt x="100" y="7206"/>
                  </a:cubicBezTo>
                  <a:cubicBezTo>
                    <a:pt x="0" y="7573"/>
                    <a:pt x="67" y="7907"/>
                    <a:pt x="434" y="8073"/>
                  </a:cubicBezTo>
                  <a:cubicBezTo>
                    <a:pt x="508" y="8104"/>
                    <a:pt x="575" y="8118"/>
                    <a:pt x="636" y="8118"/>
                  </a:cubicBezTo>
                  <a:cubicBezTo>
                    <a:pt x="906" y="8118"/>
                    <a:pt x="1059" y="7851"/>
                    <a:pt x="1168" y="7606"/>
                  </a:cubicBezTo>
                  <a:cubicBezTo>
                    <a:pt x="1301" y="7306"/>
                    <a:pt x="1434" y="6973"/>
                    <a:pt x="1568" y="6672"/>
                  </a:cubicBezTo>
                  <a:cubicBezTo>
                    <a:pt x="2949" y="3126"/>
                    <a:pt x="6043" y="1184"/>
                    <a:pt x="9442" y="1184"/>
                  </a:cubicBezTo>
                  <a:cubicBezTo>
                    <a:pt x="10231" y="1184"/>
                    <a:pt x="11037" y="1288"/>
                    <a:pt x="11842" y="1502"/>
                  </a:cubicBezTo>
                  <a:cubicBezTo>
                    <a:pt x="14911" y="2303"/>
                    <a:pt x="16612" y="4671"/>
                    <a:pt x="17613" y="7573"/>
                  </a:cubicBezTo>
                  <a:cubicBezTo>
                    <a:pt x="17793" y="7805"/>
                    <a:pt x="17934" y="8137"/>
                    <a:pt x="18219" y="8137"/>
                  </a:cubicBezTo>
                  <a:cubicBezTo>
                    <a:pt x="18303" y="8137"/>
                    <a:pt x="18400" y="8108"/>
                    <a:pt x="18513" y="8040"/>
                  </a:cubicBezTo>
                  <a:cubicBezTo>
                    <a:pt x="18947" y="7773"/>
                    <a:pt x="18847" y="7340"/>
                    <a:pt x="18680" y="6973"/>
                  </a:cubicBezTo>
                  <a:cubicBezTo>
                    <a:pt x="18613" y="6772"/>
                    <a:pt x="18580" y="6572"/>
                    <a:pt x="18513" y="6372"/>
                  </a:cubicBezTo>
                  <a:cubicBezTo>
                    <a:pt x="17246" y="3870"/>
                    <a:pt x="15578" y="1736"/>
                    <a:pt x="12943" y="568"/>
                  </a:cubicBezTo>
                  <a:cubicBezTo>
                    <a:pt x="12809" y="535"/>
                    <a:pt x="12676" y="501"/>
                    <a:pt x="12542" y="501"/>
                  </a:cubicBezTo>
                  <a:cubicBezTo>
                    <a:pt x="12242" y="401"/>
                    <a:pt x="11942" y="301"/>
                    <a:pt x="11642" y="201"/>
                  </a:cubicBezTo>
                  <a:cubicBezTo>
                    <a:pt x="11275" y="201"/>
                    <a:pt x="10875" y="168"/>
                    <a:pt x="10508" y="134"/>
                  </a:cubicBezTo>
                  <a:cubicBezTo>
                    <a:pt x="10369" y="134"/>
                    <a:pt x="10238" y="156"/>
                    <a:pt x="10113" y="156"/>
                  </a:cubicBezTo>
                  <a:cubicBezTo>
                    <a:pt x="9968" y="156"/>
                    <a:pt x="9833" y="127"/>
                    <a:pt x="97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5"/>
            <p:cNvSpPr/>
            <p:nvPr/>
          </p:nvSpPr>
          <p:spPr>
            <a:xfrm>
              <a:off x="6979150" y="3826875"/>
              <a:ext cx="98425" cy="5025"/>
            </a:xfrm>
            <a:custGeom>
              <a:avLst/>
              <a:gdLst/>
              <a:ahLst/>
              <a:cxnLst/>
              <a:rect l="l" t="t" r="r" b="b"/>
              <a:pathLst>
                <a:path w="3937" h="201" extrusionOk="0">
                  <a:moveTo>
                    <a:pt x="1981" y="0"/>
                  </a:moveTo>
                  <a:cubicBezTo>
                    <a:pt x="1326" y="0"/>
                    <a:pt x="667" y="67"/>
                    <a:pt x="0" y="200"/>
                  </a:cubicBezTo>
                  <a:lnTo>
                    <a:pt x="3936" y="200"/>
                  </a:lnTo>
                  <a:cubicBezTo>
                    <a:pt x="3286" y="67"/>
                    <a:pt x="2635" y="0"/>
                    <a:pt x="1981" y="0"/>
                  </a:cubicBezTo>
                  <a:close/>
                </a:path>
              </a:pathLst>
            </a:custGeom>
            <a:solidFill>
              <a:srgbClr val="CAC8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5"/>
            <p:cNvSpPr/>
            <p:nvPr/>
          </p:nvSpPr>
          <p:spPr>
            <a:xfrm>
              <a:off x="5780800" y="3867675"/>
              <a:ext cx="252700" cy="322800"/>
            </a:xfrm>
            <a:custGeom>
              <a:avLst/>
              <a:gdLst/>
              <a:ahLst/>
              <a:cxnLst/>
              <a:rect l="l" t="t" r="r" b="b"/>
              <a:pathLst>
                <a:path w="10108" h="12912" extrusionOk="0">
                  <a:moveTo>
                    <a:pt x="796" y="1"/>
                  </a:moveTo>
                  <a:cubicBezTo>
                    <a:pt x="675" y="1"/>
                    <a:pt x="555" y="1"/>
                    <a:pt x="434" y="3"/>
                  </a:cubicBezTo>
                  <a:cubicBezTo>
                    <a:pt x="334" y="3"/>
                    <a:pt x="234" y="36"/>
                    <a:pt x="167" y="136"/>
                  </a:cubicBezTo>
                  <a:cubicBezTo>
                    <a:pt x="167" y="1270"/>
                    <a:pt x="167" y="2438"/>
                    <a:pt x="167" y="3605"/>
                  </a:cubicBezTo>
                  <a:cubicBezTo>
                    <a:pt x="0" y="3805"/>
                    <a:pt x="0" y="3972"/>
                    <a:pt x="167" y="4172"/>
                  </a:cubicBezTo>
                  <a:cubicBezTo>
                    <a:pt x="200" y="4306"/>
                    <a:pt x="200" y="4439"/>
                    <a:pt x="200" y="4606"/>
                  </a:cubicBezTo>
                  <a:cubicBezTo>
                    <a:pt x="400" y="5507"/>
                    <a:pt x="133" y="6474"/>
                    <a:pt x="300" y="7375"/>
                  </a:cubicBezTo>
                  <a:cubicBezTo>
                    <a:pt x="300" y="8309"/>
                    <a:pt x="334" y="9243"/>
                    <a:pt x="334" y="10177"/>
                  </a:cubicBezTo>
                  <a:cubicBezTo>
                    <a:pt x="200" y="10377"/>
                    <a:pt x="200" y="10544"/>
                    <a:pt x="334" y="10744"/>
                  </a:cubicBezTo>
                  <a:cubicBezTo>
                    <a:pt x="434" y="11144"/>
                    <a:pt x="234" y="11578"/>
                    <a:pt x="467" y="11978"/>
                  </a:cubicBezTo>
                  <a:cubicBezTo>
                    <a:pt x="1234" y="11678"/>
                    <a:pt x="1801" y="11077"/>
                    <a:pt x="2535" y="10910"/>
                  </a:cubicBezTo>
                  <a:cubicBezTo>
                    <a:pt x="2802" y="10810"/>
                    <a:pt x="3036" y="10777"/>
                    <a:pt x="3269" y="10610"/>
                  </a:cubicBezTo>
                  <a:cubicBezTo>
                    <a:pt x="4361" y="9975"/>
                    <a:pt x="4728" y="9626"/>
                    <a:pt x="5064" y="9626"/>
                  </a:cubicBezTo>
                  <a:cubicBezTo>
                    <a:pt x="5414" y="9626"/>
                    <a:pt x="5730" y="10008"/>
                    <a:pt x="6805" y="10844"/>
                  </a:cubicBezTo>
                  <a:cubicBezTo>
                    <a:pt x="6905" y="10910"/>
                    <a:pt x="6972" y="11011"/>
                    <a:pt x="7072" y="11077"/>
                  </a:cubicBezTo>
                  <a:cubicBezTo>
                    <a:pt x="7405" y="11311"/>
                    <a:pt x="7772" y="11544"/>
                    <a:pt x="8173" y="11644"/>
                  </a:cubicBezTo>
                  <a:cubicBezTo>
                    <a:pt x="8673" y="12045"/>
                    <a:pt x="9207" y="12412"/>
                    <a:pt x="9874" y="12912"/>
                  </a:cubicBezTo>
                  <a:cubicBezTo>
                    <a:pt x="9940" y="9042"/>
                    <a:pt x="10007" y="5407"/>
                    <a:pt x="10074" y="1771"/>
                  </a:cubicBezTo>
                  <a:cubicBezTo>
                    <a:pt x="10107" y="1671"/>
                    <a:pt x="10107" y="1570"/>
                    <a:pt x="10007" y="1470"/>
                  </a:cubicBezTo>
                  <a:cubicBezTo>
                    <a:pt x="9707" y="1237"/>
                    <a:pt x="9340" y="1170"/>
                    <a:pt x="8973" y="1103"/>
                  </a:cubicBezTo>
                  <a:cubicBezTo>
                    <a:pt x="6320" y="368"/>
                    <a:pt x="3575" y="1"/>
                    <a:pt x="7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5"/>
            <p:cNvSpPr/>
            <p:nvPr/>
          </p:nvSpPr>
          <p:spPr>
            <a:xfrm>
              <a:off x="6040975" y="4100925"/>
              <a:ext cx="561250" cy="235500"/>
            </a:xfrm>
            <a:custGeom>
              <a:avLst/>
              <a:gdLst/>
              <a:ahLst/>
              <a:cxnLst/>
              <a:rect l="l" t="t" r="r" b="b"/>
              <a:pathLst>
                <a:path w="22450" h="9420" extrusionOk="0">
                  <a:moveTo>
                    <a:pt x="11467" y="0"/>
                  </a:moveTo>
                  <a:cubicBezTo>
                    <a:pt x="11294" y="0"/>
                    <a:pt x="11119" y="5"/>
                    <a:pt x="10942" y="13"/>
                  </a:cubicBezTo>
                  <a:cubicBezTo>
                    <a:pt x="7639" y="179"/>
                    <a:pt x="5271" y="1747"/>
                    <a:pt x="3636" y="4549"/>
                  </a:cubicBezTo>
                  <a:cubicBezTo>
                    <a:pt x="3470" y="4883"/>
                    <a:pt x="3236" y="5250"/>
                    <a:pt x="3403" y="5683"/>
                  </a:cubicBezTo>
                  <a:cubicBezTo>
                    <a:pt x="3837" y="6017"/>
                    <a:pt x="4103" y="6417"/>
                    <a:pt x="3837" y="6951"/>
                  </a:cubicBezTo>
                  <a:cubicBezTo>
                    <a:pt x="3615" y="7458"/>
                    <a:pt x="3213" y="7754"/>
                    <a:pt x="2630" y="7754"/>
                  </a:cubicBezTo>
                  <a:cubicBezTo>
                    <a:pt x="2599" y="7754"/>
                    <a:pt x="2568" y="7753"/>
                    <a:pt x="2536" y="7752"/>
                  </a:cubicBezTo>
                  <a:cubicBezTo>
                    <a:pt x="2324" y="7740"/>
                    <a:pt x="2117" y="7737"/>
                    <a:pt x="1910" y="7737"/>
                  </a:cubicBezTo>
                  <a:cubicBezTo>
                    <a:pt x="1498" y="7737"/>
                    <a:pt x="1090" y="7752"/>
                    <a:pt x="668" y="7752"/>
                  </a:cubicBezTo>
                  <a:cubicBezTo>
                    <a:pt x="367" y="7752"/>
                    <a:pt x="67" y="7752"/>
                    <a:pt x="0" y="8152"/>
                  </a:cubicBezTo>
                  <a:cubicBezTo>
                    <a:pt x="201" y="9086"/>
                    <a:pt x="868" y="9419"/>
                    <a:pt x="1702" y="9419"/>
                  </a:cubicBezTo>
                  <a:lnTo>
                    <a:pt x="20715" y="9419"/>
                  </a:lnTo>
                  <a:cubicBezTo>
                    <a:pt x="21649" y="9419"/>
                    <a:pt x="22283" y="8952"/>
                    <a:pt x="22450" y="7952"/>
                  </a:cubicBezTo>
                  <a:cubicBezTo>
                    <a:pt x="22207" y="7769"/>
                    <a:pt x="21942" y="7725"/>
                    <a:pt x="21673" y="7725"/>
                  </a:cubicBezTo>
                  <a:cubicBezTo>
                    <a:pt x="21424" y="7725"/>
                    <a:pt x="21171" y="7763"/>
                    <a:pt x="20926" y="7763"/>
                  </a:cubicBezTo>
                  <a:cubicBezTo>
                    <a:pt x="20855" y="7763"/>
                    <a:pt x="20785" y="7760"/>
                    <a:pt x="20715" y="7752"/>
                  </a:cubicBezTo>
                  <a:cubicBezTo>
                    <a:pt x="20048" y="7651"/>
                    <a:pt x="19281" y="7618"/>
                    <a:pt x="19448" y="6584"/>
                  </a:cubicBezTo>
                  <a:cubicBezTo>
                    <a:pt x="19648" y="6317"/>
                    <a:pt x="19548" y="6050"/>
                    <a:pt x="19448" y="5783"/>
                  </a:cubicBezTo>
                  <a:cubicBezTo>
                    <a:pt x="18747" y="4282"/>
                    <a:pt x="17947" y="2881"/>
                    <a:pt x="16646" y="1814"/>
                  </a:cubicBezTo>
                  <a:cubicBezTo>
                    <a:pt x="15114" y="527"/>
                    <a:pt x="13414" y="0"/>
                    <a:pt x="11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5"/>
            <p:cNvSpPr/>
            <p:nvPr/>
          </p:nvSpPr>
          <p:spPr>
            <a:xfrm>
              <a:off x="6597200" y="4183575"/>
              <a:ext cx="974050" cy="50725"/>
            </a:xfrm>
            <a:custGeom>
              <a:avLst/>
              <a:gdLst/>
              <a:ahLst/>
              <a:cxnLst/>
              <a:rect l="l" t="t" r="r" b="b"/>
              <a:pathLst>
                <a:path w="38962" h="2029" extrusionOk="0">
                  <a:moveTo>
                    <a:pt x="15286" y="1"/>
                  </a:moveTo>
                  <a:cubicBezTo>
                    <a:pt x="13709" y="1"/>
                    <a:pt x="12128" y="53"/>
                    <a:pt x="10542" y="176"/>
                  </a:cubicBezTo>
                  <a:cubicBezTo>
                    <a:pt x="7006" y="443"/>
                    <a:pt x="3436" y="876"/>
                    <a:pt x="1" y="1844"/>
                  </a:cubicBezTo>
                  <a:cubicBezTo>
                    <a:pt x="153" y="1996"/>
                    <a:pt x="327" y="2029"/>
                    <a:pt x="499" y="2029"/>
                  </a:cubicBezTo>
                  <a:cubicBezTo>
                    <a:pt x="627" y="2029"/>
                    <a:pt x="754" y="2010"/>
                    <a:pt x="868" y="2010"/>
                  </a:cubicBezTo>
                  <a:lnTo>
                    <a:pt x="37894" y="2010"/>
                  </a:lnTo>
                  <a:cubicBezTo>
                    <a:pt x="38052" y="2010"/>
                    <a:pt x="38215" y="2029"/>
                    <a:pt x="38374" y="2029"/>
                  </a:cubicBezTo>
                  <a:cubicBezTo>
                    <a:pt x="38586" y="2029"/>
                    <a:pt x="38790" y="1996"/>
                    <a:pt x="38962" y="1844"/>
                  </a:cubicBezTo>
                  <a:cubicBezTo>
                    <a:pt x="35926" y="1577"/>
                    <a:pt x="32857" y="1310"/>
                    <a:pt x="29789" y="976"/>
                  </a:cubicBezTo>
                  <a:cubicBezTo>
                    <a:pt x="24955" y="498"/>
                    <a:pt x="20139" y="1"/>
                    <a:pt x="15286" y="1"/>
                  </a:cubicBezTo>
                  <a:close/>
                </a:path>
              </a:pathLst>
            </a:custGeom>
            <a:solidFill>
              <a:srgbClr val="665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5"/>
            <p:cNvSpPr/>
            <p:nvPr/>
          </p:nvSpPr>
          <p:spPr>
            <a:xfrm>
              <a:off x="4926850" y="4182950"/>
              <a:ext cx="1151675" cy="51350"/>
            </a:xfrm>
            <a:custGeom>
              <a:avLst/>
              <a:gdLst/>
              <a:ahLst/>
              <a:cxnLst/>
              <a:rect l="l" t="t" r="r" b="b"/>
              <a:pathLst>
                <a:path w="46067" h="2054" extrusionOk="0">
                  <a:moveTo>
                    <a:pt x="31628" y="0"/>
                  </a:moveTo>
                  <a:cubicBezTo>
                    <a:pt x="30815" y="0"/>
                    <a:pt x="30001" y="12"/>
                    <a:pt x="29188" y="34"/>
                  </a:cubicBezTo>
                  <a:cubicBezTo>
                    <a:pt x="19448" y="268"/>
                    <a:pt x="9741" y="1335"/>
                    <a:pt x="0" y="1869"/>
                  </a:cubicBezTo>
                  <a:cubicBezTo>
                    <a:pt x="153" y="2021"/>
                    <a:pt x="338" y="2054"/>
                    <a:pt x="531" y="2054"/>
                  </a:cubicBezTo>
                  <a:cubicBezTo>
                    <a:pt x="676" y="2054"/>
                    <a:pt x="825" y="2035"/>
                    <a:pt x="968" y="2035"/>
                  </a:cubicBezTo>
                  <a:lnTo>
                    <a:pt x="45199" y="2035"/>
                  </a:lnTo>
                  <a:cubicBezTo>
                    <a:pt x="45328" y="2035"/>
                    <a:pt x="45463" y="2054"/>
                    <a:pt x="45593" y="2054"/>
                  </a:cubicBezTo>
                  <a:cubicBezTo>
                    <a:pt x="45767" y="2054"/>
                    <a:pt x="45933" y="2021"/>
                    <a:pt x="46067" y="1869"/>
                  </a:cubicBezTo>
                  <a:cubicBezTo>
                    <a:pt x="45433" y="1669"/>
                    <a:pt x="44766" y="1435"/>
                    <a:pt x="44098" y="1268"/>
                  </a:cubicBezTo>
                  <a:cubicBezTo>
                    <a:pt x="39992" y="319"/>
                    <a:pt x="35816" y="0"/>
                    <a:pt x="31628" y="0"/>
                  </a:cubicBezTo>
                  <a:close/>
                </a:path>
              </a:pathLst>
            </a:custGeom>
            <a:solidFill>
              <a:srgbClr val="665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5"/>
            <p:cNvSpPr/>
            <p:nvPr/>
          </p:nvSpPr>
          <p:spPr>
            <a:xfrm>
              <a:off x="5789125" y="3848550"/>
              <a:ext cx="254375" cy="58400"/>
            </a:xfrm>
            <a:custGeom>
              <a:avLst/>
              <a:gdLst/>
              <a:ahLst/>
              <a:cxnLst/>
              <a:rect l="l" t="t" r="r" b="b"/>
              <a:pathLst>
                <a:path w="10175" h="2336" extrusionOk="0">
                  <a:moveTo>
                    <a:pt x="1902" y="67"/>
                  </a:moveTo>
                  <a:cubicBezTo>
                    <a:pt x="1168" y="101"/>
                    <a:pt x="368" y="0"/>
                    <a:pt x="1" y="868"/>
                  </a:cubicBezTo>
                  <a:cubicBezTo>
                    <a:pt x="81" y="1048"/>
                    <a:pt x="197" y="1084"/>
                    <a:pt x="334" y="1084"/>
                  </a:cubicBezTo>
                  <a:cubicBezTo>
                    <a:pt x="426" y="1084"/>
                    <a:pt x="528" y="1068"/>
                    <a:pt x="634" y="1068"/>
                  </a:cubicBezTo>
                  <a:cubicBezTo>
                    <a:pt x="927" y="1056"/>
                    <a:pt x="1220" y="1048"/>
                    <a:pt x="1513" y="1048"/>
                  </a:cubicBezTo>
                  <a:cubicBezTo>
                    <a:pt x="2021" y="1048"/>
                    <a:pt x="2529" y="1071"/>
                    <a:pt x="3036" y="1135"/>
                  </a:cubicBezTo>
                  <a:cubicBezTo>
                    <a:pt x="5271" y="1368"/>
                    <a:pt x="7506" y="1802"/>
                    <a:pt x="9708" y="2335"/>
                  </a:cubicBezTo>
                  <a:cubicBezTo>
                    <a:pt x="10175" y="2102"/>
                    <a:pt x="10141" y="1802"/>
                    <a:pt x="9908" y="1435"/>
                  </a:cubicBezTo>
                  <a:cubicBezTo>
                    <a:pt x="7306" y="568"/>
                    <a:pt x="4604" y="201"/>
                    <a:pt x="1902" y="67"/>
                  </a:cubicBezTo>
                  <a:close/>
                </a:path>
              </a:pathLst>
            </a:custGeom>
            <a:solidFill>
              <a:srgbClr val="986E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5"/>
            <p:cNvSpPr/>
            <p:nvPr/>
          </p:nvSpPr>
          <p:spPr>
            <a:xfrm>
              <a:off x="6568850" y="3883300"/>
              <a:ext cx="1288450" cy="137775"/>
            </a:xfrm>
            <a:custGeom>
              <a:avLst/>
              <a:gdLst/>
              <a:ahLst/>
              <a:cxnLst/>
              <a:rect l="l" t="t" r="r" b="b"/>
              <a:pathLst>
                <a:path w="51538" h="5511" extrusionOk="0">
                  <a:moveTo>
                    <a:pt x="18760" y="0"/>
                  </a:moveTo>
                  <a:cubicBezTo>
                    <a:pt x="13883" y="0"/>
                    <a:pt x="9161" y="929"/>
                    <a:pt x="4570" y="2647"/>
                  </a:cubicBezTo>
                  <a:cubicBezTo>
                    <a:pt x="3003" y="3214"/>
                    <a:pt x="1435" y="3881"/>
                    <a:pt x="1" y="4815"/>
                  </a:cubicBezTo>
                  <a:cubicBezTo>
                    <a:pt x="1535" y="4281"/>
                    <a:pt x="3003" y="3681"/>
                    <a:pt x="4537" y="3180"/>
                  </a:cubicBezTo>
                  <a:cubicBezTo>
                    <a:pt x="8573" y="1813"/>
                    <a:pt x="12676" y="912"/>
                    <a:pt x="16979" y="745"/>
                  </a:cubicBezTo>
                  <a:cubicBezTo>
                    <a:pt x="17444" y="731"/>
                    <a:pt x="17909" y="725"/>
                    <a:pt x="18373" y="725"/>
                  </a:cubicBezTo>
                  <a:cubicBezTo>
                    <a:pt x="22366" y="725"/>
                    <a:pt x="26314" y="1218"/>
                    <a:pt x="30289" y="1846"/>
                  </a:cubicBezTo>
                  <a:cubicBezTo>
                    <a:pt x="36226" y="2780"/>
                    <a:pt x="42164" y="3948"/>
                    <a:pt x="48102" y="5015"/>
                  </a:cubicBezTo>
                  <a:cubicBezTo>
                    <a:pt x="49069" y="5214"/>
                    <a:pt x="50012" y="5510"/>
                    <a:pt x="51014" y="5510"/>
                  </a:cubicBezTo>
                  <a:cubicBezTo>
                    <a:pt x="51186" y="5510"/>
                    <a:pt x="51361" y="5502"/>
                    <a:pt x="51537" y="5482"/>
                  </a:cubicBezTo>
                  <a:cubicBezTo>
                    <a:pt x="48502" y="4782"/>
                    <a:pt x="45466" y="4048"/>
                    <a:pt x="42397" y="3414"/>
                  </a:cubicBezTo>
                  <a:cubicBezTo>
                    <a:pt x="39062" y="2713"/>
                    <a:pt x="35693" y="2080"/>
                    <a:pt x="32324" y="1446"/>
                  </a:cubicBezTo>
                  <a:cubicBezTo>
                    <a:pt x="28454" y="712"/>
                    <a:pt x="24551" y="245"/>
                    <a:pt x="20615" y="45"/>
                  </a:cubicBezTo>
                  <a:cubicBezTo>
                    <a:pt x="19994" y="15"/>
                    <a:pt x="19376" y="0"/>
                    <a:pt x="18760" y="0"/>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5"/>
            <p:cNvSpPr/>
            <p:nvPr/>
          </p:nvSpPr>
          <p:spPr>
            <a:xfrm>
              <a:off x="6568025" y="3982950"/>
              <a:ext cx="803925" cy="105800"/>
            </a:xfrm>
            <a:custGeom>
              <a:avLst/>
              <a:gdLst/>
              <a:ahLst/>
              <a:cxnLst/>
              <a:rect l="l" t="t" r="r" b="b"/>
              <a:pathLst>
                <a:path w="32157" h="4232" extrusionOk="0">
                  <a:moveTo>
                    <a:pt x="18432" y="0"/>
                  </a:moveTo>
                  <a:cubicBezTo>
                    <a:pt x="12165" y="0"/>
                    <a:pt x="6004" y="1171"/>
                    <a:pt x="0" y="4231"/>
                  </a:cubicBezTo>
                  <a:cubicBezTo>
                    <a:pt x="6421" y="1536"/>
                    <a:pt x="12993" y="477"/>
                    <a:pt x="19656" y="477"/>
                  </a:cubicBezTo>
                  <a:cubicBezTo>
                    <a:pt x="23793" y="477"/>
                    <a:pt x="27965" y="885"/>
                    <a:pt x="32156" y="1563"/>
                  </a:cubicBezTo>
                  <a:cubicBezTo>
                    <a:pt x="27540" y="611"/>
                    <a:pt x="22958" y="0"/>
                    <a:pt x="18432" y="0"/>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5"/>
            <p:cNvSpPr/>
            <p:nvPr/>
          </p:nvSpPr>
          <p:spPr>
            <a:xfrm>
              <a:off x="6658075" y="4079275"/>
              <a:ext cx="633825" cy="61175"/>
            </a:xfrm>
            <a:custGeom>
              <a:avLst/>
              <a:gdLst/>
              <a:ahLst/>
              <a:cxnLst/>
              <a:rect l="l" t="t" r="r" b="b"/>
              <a:pathLst>
                <a:path w="25353" h="2447" extrusionOk="0">
                  <a:moveTo>
                    <a:pt x="13349" y="1"/>
                  </a:moveTo>
                  <a:cubicBezTo>
                    <a:pt x="8869" y="1"/>
                    <a:pt x="4416" y="663"/>
                    <a:pt x="1" y="2446"/>
                  </a:cubicBezTo>
                  <a:cubicBezTo>
                    <a:pt x="4691" y="970"/>
                    <a:pt x="9412" y="426"/>
                    <a:pt x="14154" y="426"/>
                  </a:cubicBezTo>
                  <a:cubicBezTo>
                    <a:pt x="17876" y="426"/>
                    <a:pt x="21611" y="761"/>
                    <a:pt x="25352" y="1246"/>
                  </a:cubicBezTo>
                  <a:cubicBezTo>
                    <a:pt x="21334" y="524"/>
                    <a:pt x="17331" y="1"/>
                    <a:pt x="13349" y="1"/>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5"/>
            <p:cNvSpPr/>
            <p:nvPr/>
          </p:nvSpPr>
          <p:spPr>
            <a:xfrm>
              <a:off x="4968550" y="3846625"/>
              <a:ext cx="867300" cy="134550"/>
            </a:xfrm>
            <a:custGeom>
              <a:avLst/>
              <a:gdLst/>
              <a:ahLst/>
              <a:cxnLst/>
              <a:rect l="l" t="t" r="r" b="b"/>
              <a:pathLst>
                <a:path w="34692" h="5382" extrusionOk="0">
                  <a:moveTo>
                    <a:pt x="34175" y="0"/>
                  </a:moveTo>
                  <a:cubicBezTo>
                    <a:pt x="34052" y="0"/>
                    <a:pt x="33924" y="11"/>
                    <a:pt x="33791" y="11"/>
                  </a:cubicBezTo>
                  <a:cubicBezTo>
                    <a:pt x="30689" y="11"/>
                    <a:pt x="27620" y="11"/>
                    <a:pt x="24518" y="344"/>
                  </a:cubicBezTo>
                  <a:cubicBezTo>
                    <a:pt x="21516" y="645"/>
                    <a:pt x="18547" y="1078"/>
                    <a:pt x="15611" y="1612"/>
                  </a:cubicBezTo>
                  <a:cubicBezTo>
                    <a:pt x="12042" y="2246"/>
                    <a:pt x="8540" y="3180"/>
                    <a:pt x="5004" y="3980"/>
                  </a:cubicBezTo>
                  <a:cubicBezTo>
                    <a:pt x="3336" y="4347"/>
                    <a:pt x="1668" y="4814"/>
                    <a:pt x="0" y="5248"/>
                  </a:cubicBezTo>
                  <a:cubicBezTo>
                    <a:pt x="134" y="5337"/>
                    <a:pt x="267" y="5381"/>
                    <a:pt x="391" y="5381"/>
                  </a:cubicBezTo>
                  <a:cubicBezTo>
                    <a:pt x="452" y="5381"/>
                    <a:pt x="512" y="5370"/>
                    <a:pt x="567" y="5348"/>
                  </a:cubicBezTo>
                  <a:cubicBezTo>
                    <a:pt x="6471" y="3947"/>
                    <a:pt x="12376" y="2679"/>
                    <a:pt x="18380" y="1812"/>
                  </a:cubicBezTo>
                  <a:cubicBezTo>
                    <a:pt x="22333" y="1227"/>
                    <a:pt x="26309" y="945"/>
                    <a:pt x="30288" y="945"/>
                  </a:cubicBezTo>
                  <a:cubicBezTo>
                    <a:pt x="31078" y="945"/>
                    <a:pt x="31867" y="956"/>
                    <a:pt x="32657" y="978"/>
                  </a:cubicBezTo>
                  <a:cubicBezTo>
                    <a:pt x="32724" y="945"/>
                    <a:pt x="32790" y="945"/>
                    <a:pt x="32824" y="945"/>
                  </a:cubicBezTo>
                  <a:cubicBezTo>
                    <a:pt x="33391" y="544"/>
                    <a:pt x="34125" y="544"/>
                    <a:pt x="34692" y="144"/>
                  </a:cubicBezTo>
                  <a:cubicBezTo>
                    <a:pt x="34531" y="24"/>
                    <a:pt x="34359" y="0"/>
                    <a:pt x="34175" y="0"/>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5"/>
            <p:cNvSpPr/>
            <p:nvPr/>
          </p:nvSpPr>
          <p:spPr>
            <a:xfrm>
              <a:off x="5132000" y="4031975"/>
              <a:ext cx="656850" cy="60100"/>
            </a:xfrm>
            <a:custGeom>
              <a:avLst/>
              <a:gdLst/>
              <a:ahLst/>
              <a:cxnLst/>
              <a:rect l="l" t="t" r="r" b="b"/>
              <a:pathLst>
                <a:path w="26274" h="2404" extrusionOk="0">
                  <a:moveTo>
                    <a:pt x="21650" y="0"/>
                  </a:moveTo>
                  <a:cubicBezTo>
                    <a:pt x="19355" y="0"/>
                    <a:pt x="17052" y="131"/>
                    <a:pt x="14777" y="302"/>
                  </a:cubicBezTo>
                  <a:cubicBezTo>
                    <a:pt x="11775" y="502"/>
                    <a:pt x="8806" y="869"/>
                    <a:pt x="5838" y="1336"/>
                  </a:cubicBezTo>
                  <a:cubicBezTo>
                    <a:pt x="3903" y="1670"/>
                    <a:pt x="1935" y="1870"/>
                    <a:pt x="0" y="2404"/>
                  </a:cubicBezTo>
                  <a:cubicBezTo>
                    <a:pt x="6878" y="1534"/>
                    <a:pt x="13756" y="581"/>
                    <a:pt x="20700" y="581"/>
                  </a:cubicBezTo>
                  <a:cubicBezTo>
                    <a:pt x="22546" y="581"/>
                    <a:pt x="24396" y="649"/>
                    <a:pt x="26252" y="803"/>
                  </a:cubicBezTo>
                  <a:cubicBezTo>
                    <a:pt x="26273" y="212"/>
                    <a:pt x="26161" y="115"/>
                    <a:pt x="25941" y="115"/>
                  </a:cubicBezTo>
                  <a:cubicBezTo>
                    <a:pt x="25833" y="115"/>
                    <a:pt x="25699" y="138"/>
                    <a:pt x="25542" y="138"/>
                  </a:cubicBezTo>
                  <a:cubicBezTo>
                    <a:pt x="25513" y="138"/>
                    <a:pt x="25483" y="137"/>
                    <a:pt x="25452" y="135"/>
                  </a:cubicBezTo>
                  <a:cubicBezTo>
                    <a:pt x="24191" y="40"/>
                    <a:pt x="22921" y="0"/>
                    <a:pt x="21650" y="0"/>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5"/>
            <p:cNvSpPr/>
            <p:nvPr/>
          </p:nvSpPr>
          <p:spPr>
            <a:xfrm>
              <a:off x="5222050" y="4120775"/>
              <a:ext cx="567100" cy="37175"/>
            </a:xfrm>
            <a:custGeom>
              <a:avLst/>
              <a:gdLst/>
              <a:ahLst/>
              <a:cxnLst/>
              <a:rect l="l" t="t" r="r" b="b"/>
              <a:pathLst>
                <a:path w="22684" h="1487" extrusionOk="0">
                  <a:moveTo>
                    <a:pt x="18213" y="0"/>
                  </a:moveTo>
                  <a:cubicBezTo>
                    <a:pt x="12110" y="0"/>
                    <a:pt x="6034" y="334"/>
                    <a:pt x="1" y="1487"/>
                  </a:cubicBezTo>
                  <a:cubicBezTo>
                    <a:pt x="5667" y="860"/>
                    <a:pt x="11333" y="497"/>
                    <a:pt x="17028" y="497"/>
                  </a:cubicBezTo>
                  <a:cubicBezTo>
                    <a:pt x="18910" y="497"/>
                    <a:pt x="20795" y="537"/>
                    <a:pt x="22684" y="620"/>
                  </a:cubicBezTo>
                  <a:cubicBezTo>
                    <a:pt x="22684" y="420"/>
                    <a:pt x="22684" y="253"/>
                    <a:pt x="22684" y="53"/>
                  </a:cubicBezTo>
                  <a:cubicBezTo>
                    <a:pt x="21192" y="20"/>
                    <a:pt x="19701" y="0"/>
                    <a:pt x="18213" y="0"/>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5"/>
            <p:cNvSpPr/>
            <p:nvPr/>
          </p:nvSpPr>
          <p:spPr>
            <a:xfrm>
              <a:off x="5318800" y="3954400"/>
              <a:ext cx="466175" cy="41775"/>
            </a:xfrm>
            <a:custGeom>
              <a:avLst/>
              <a:gdLst/>
              <a:ahLst/>
              <a:cxnLst/>
              <a:rect l="l" t="t" r="r" b="b"/>
              <a:pathLst>
                <a:path w="18647" h="1671" extrusionOk="0">
                  <a:moveTo>
                    <a:pt x="17861" y="0"/>
                  </a:moveTo>
                  <a:cubicBezTo>
                    <a:pt x="17756" y="0"/>
                    <a:pt x="17651" y="3"/>
                    <a:pt x="17546" y="3"/>
                  </a:cubicBezTo>
                  <a:cubicBezTo>
                    <a:pt x="17373" y="1"/>
                    <a:pt x="17201" y="1"/>
                    <a:pt x="17028" y="1"/>
                  </a:cubicBezTo>
                  <a:cubicBezTo>
                    <a:pt x="13468" y="1"/>
                    <a:pt x="9938" y="323"/>
                    <a:pt x="6438" y="737"/>
                  </a:cubicBezTo>
                  <a:cubicBezTo>
                    <a:pt x="4270" y="1004"/>
                    <a:pt x="2135" y="1370"/>
                    <a:pt x="0" y="1671"/>
                  </a:cubicBezTo>
                  <a:cubicBezTo>
                    <a:pt x="4939" y="1193"/>
                    <a:pt x="9856" y="567"/>
                    <a:pt x="14820" y="567"/>
                  </a:cubicBezTo>
                  <a:cubicBezTo>
                    <a:pt x="16092" y="567"/>
                    <a:pt x="17367" y="608"/>
                    <a:pt x="18647" y="703"/>
                  </a:cubicBezTo>
                  <a:cubicBezTo>
                    <a:pt x="18647" y="503"/>
                    <a:pt x="18647" y="303"/>
                    <a:pt x="18647" y="136"/>
                  </a:cubicBezTo>
                  <a:cubicBezTo>
                    <a:pt x="18385" y="17"/>
                    <a:pt x="18123" y="0"/>
                    <a:pt x="17861" y="0"/>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5"/>
            <p:cNvSpPr/>
            <p:nvPr/>
          </p:nvSpPr>
          <p:spPr>
            <a:xfrm>
              <a:off x="6031800" y="3884400"/>
              <a:ext cx="217675" cy="149300"/>
            </a:xfrm>
            <a:custGeom>
              <a:avLst/>
              <a:gdLst/>
              <a:ahLst/>
              <a:cxnLst/>
              <a:rect l="l" t="t" r="r" b="b"/>
              <a:pathLst>
                <a:path w="8707" h="5972" extrusionOk="0">
                  <a:moveTo>
                    <a:pt x="201" y="1"/>
                  </a:moveTo>
                  <a:lnTo>
                    <a:pt x="201" y="1"/>
                  </a:lnTo>
                  <a:cubicBezTo>
                    <a:pt x="234" y="301"/>
                    <a:pt x="201" y="635"/>
                    <a:pt x="1" y="901"/>
                  </a:cubicBezTo>
                  <a:cubicBezTo>
                    <a:pt x="34" y="968"/>
                    <a:pt x="34" y="1035"/>
                    <a:pt x="34" y="1102"/>
                  </a:cubicBezTo>
                  <a:cubicBezTo>
                    <a:pt x="3403" y="1902"/>
                    <a:pt x="6172" y="3737"/>
                    <a:pt x="8707" y="5972"/>
                  </a:cubicBezTo>
                  <a:cubicBezTo>
                    <a:pt x="6605" y="2936"/>
                    <a:pt x="3636" y="1168"/>
                    <a:pt x="201" y="1"/>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5"/>
            <p:cNvSpPr/>
            <p:nvPr/>
          </p:nvSpPr>
          <p:spPr>
            <a:xfrm>
              <a:off x="5845000" y="4127100"/>
              <a:ext cx="140125" cy="31700"/>
            </a:xfrm>
            <a:custGeom>
              <a:avLst/>
              <a:gdLst/>
              <a:ahLst/>
              <a:cxnLst/>
              <a:rect l="l" t="t" r="r" b="b"/>
              <a:pathLst>
                <a:path w="5605" h="1268" extrusionOk="0">
                  <a:moveTo>
                    <a:pt x="1613" y="0"/>
                  </a:moveTo>
                  <a:cubicBezTo>
                    <a:pt x="1267" y="0"/>
                    <a:pt x="918" y="38"/>
                    <a:pt x="568" y="133"/>
                  </a:cubicBezTo>
                  <a:cubicBezTo>
                    <a:pt x="301" y="167"/>
                    <a:pt x="101" y="300"/>
                    <a:pt x="1" y="533"/>
                  </a:cubicBezTo>
                  <a:cubicBezTo>
                    <a:pt x="1869" y="767"/>
                    <a:pt x="3737" y="1034"/>
                    <a:pt x="5605" y="1267"/>
                  </a:cubicBezTo>
                  <a:cubicBezTo>
                    <a:pt x="5304" y="1034"/>
                    <a:pt x="5004" y="800"/>
                    <a:pt x="4704" y="533"/>
                  </a:cubicBezTo>
                  <a:cubicBezTo>
                    <a:pt x="4659" y="556"/>
                    <a:pt x="4617" y="565"/>
                    <a:pt x="4577" y="565"/>
                  </a:cubicBezTo>
                  <a:cubicBezTo>
                    <a:pt x="4442" y="565"/>
                    <a:pt x="4333" y="459"/>
                    <a:pt x="4204" y="433"/>
                  </a:cubicBezTo>
                  <a:cubicBezTo>
                    <a:pt x="3344" y="242"/>
                    <a:pt x="2485" y="0"/>
                    <a:pt x="1613" y="0"/>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5"/>
            <p:cNvSpPr/>
            <p:nvPr/>
          </p:nvSpPr>
          <p:spPr>
            <a:xfrm>
              <a:off x="5542275" y="2440275"/>
              <a:ext cx="2090700" cy="1606775"/>
            </a:xfrm>
            <a:custGeom>
              <a:avLst/>
              <a:gdLst/>
              <a:ahLst/>
              <a:cxnLst/>
              <a:rect l="l" t="t" r="r" b="b"/>
              <a:pathLst>
                <a:path w="83628" h="64271" extrusionOk="0">
                  <a:moveTo>
                    <a:pt x="17063" y="0"/>
                  </a:moveTo>
                  <a:cubicBezTo>
                    <a:pt x="16874" y="0"/>
                    <a:pt x="16663" y="70"/>
                    <a:pt x="16413" y="225"/>
                  </a:cubicBezTo>
                  <a:cubicBezTo>
                    <a:pt x="13344" y="2193"/>
                    <a:pt x="10242" y="4127"/>
                    <a:pt x="7139" y="6062"/>
                  </a:cubicBezTo>
                  <a:cubicBezTo>
                    <a:pt x="4771" y="7530"/>
                    <a:pt x="2369" y="9031"/>
                    <a:pt x="1" y="10499"/>
                  </a:cubicBezTo>
                  <a:cubicBezTo>
                    <a:pt x="1602" y="12000"/>
                    <a:pt x="3237" y="13501"/>
                    <a:pt x="4804" y="15035"/>
                  </a:cubicBezTo>
                  <a:cubicBezTo>
                    <a:pt x="7073" y="17237"/>
                    <a:pt x="9341" y="19472"/>
                    <a:pt x="11476" y="21807"/>
                  </a:cubicBezTo>
                  <a:cubicBezTo>
                    <a:pt x="13110" y="23608"/>
                    <a:pt x="14778" y="25376"/>
                    <a:pt x="16379" y="27177"/>
                  </a:cubicBezTo>
                  <a:cubicBezTo>
                    <a:pt x="19815" y="31113"/>
                    <a:pt x="23084" y="35183"/>
                    <a:pt x="26086" y="39486"/>
                  </a:cubicBezTo>
                  <a:cubicBezTo>
                    <a:pt x="28254" y="42588"/>
                    <a:pt x="30389" y="45724"/>
                    <a:pt x="31957" y="49193"/>
                  </a:cubicBezTo>
                  <a:cubicBezTo>
                    <a:pt x="33191" y="51895"/>
                    <a:pt x="33992" y="54664"/>
                    <a:pt x="34325" y="57599"/>
                  </a:cubicBezTo>
                  <a:cubicBezTo>
                    <a:pt x="34325" y="57833"/>
                    <a:pt x="34225" y="58199"/>
                    <a:pt x="34559" y="58266"/>
                  </a:cubicBezTo>
                  <a:lnTo>
                    <a:pt x="34559" y="64270"/>
                  </a:lnTo>
                  <a:cubicBezTo>
                    <a:pt x="36293" y="61869"/>
                    <a:pt x="37928" y="59634"/>
                    <a:pt x="39562" y="57366"/>
                  </a:cubicBezTo>
                  <a:cubicBezTo>
                    <a:pt x="39578" y="57367"/>
                    <a:pt x="39594" y="57367"/>
                    <a:pt x="39609" y="57367"/>
                  </a:cubicBezTo>
                  <a:cubicBezTo>
                    <a:pt x="39976" y="57367"/>
                    <a:pt x="40137" y="56988"/>
                    <a:pt x="40330" y="56732"/>
                  </a:cubicBezTo>
                  <a:cubicBezTo>
                    <a:pt x="43232" y="52896"/>
                    <a:pt x="46334" y="49226"/>
                    <a:pt x="49603" y="45690"/>
                  </a:cubicBezTo>
                  <a:cubicBezTo>
                    <a:pt x="53439" y="41521"/>
                    <a:pt x="57642" y="37751"/>
                    <a:pt x="62345" y="34583"/>
                  </a:cubicBezTo>
                  <a:lnTo>
                    <a:pt x="62345" y="34616"/>
                  </a:lnTo>
                  <a:cubicBezTo>
                    <a:pt x="63046" y="34082"/>
                    <a:pt x="63846" y="33715"/>
                    <a:pt x="64547" y="33215"/>
                  </a:cubicBezTo>
                  <a:cubicBezTo>
                    <a:pt x="69417" y="30046"/>
                    <a:pt x="74554" y="27377"/>
                    <a:pt x="79858" y="24976"/>
                  </a:cubicBezTo>
                  <a:cubicBezTo>
                    <a:pt x="79958" y="24942"/>
                    <a:pt x="80225" y="24809"/>
                    <a:pt x="80558" y="24642"/>
                  </a:cubicBezTo>
                  <a:cubicBezTo>
                    <a:pt x="81793" y="24008"/>
                    <a:pt x="82827" y="23541"/>
                    <a:pt x="83627" y="23208"/>
                  </a:cubicBezTo>
                  <a:lnTo>
                    <a:pt x="83627" y="23208"/>
                  </a:lnTo>
                  <a:cubicBezTo>
                    <a:pt x="82460" y="23541"/>
                    <a:pt x="80592" y="24142"/>
                    <a:pt x="78323" y="24842"/>
                  </a:cubicBezTo>
                  <a:cubicBezTo>
                    <a:pt x="76422" y="25409"/>
                    <a:pt x="73487" y="26310"/>
                    <a:pt x="69984" y="27544"/>
                  </a:cubicBezTo>
                  <a:cubicBezTo>
                    <a:pt x="58209" y="31781"/>
                    <a:pt x="49770" y="34883"/>
                    <a:pt x="42698" y="42121"/>
                  </a:cubicBezTo>
                  <a:cubicBezTo>
                    <a:pt x="40997" y="43889"/>
                    <a:pt x="38562" y="46725"/>
                    <a:pt x="36293" y="50794"/>
                  </a:cubicBezTo>
                  <a:cubicBezTo>
                    <a:pt x="36027" y="43255"/>
                    <a:pt x="35059" y="37118"/>
                    <a:pt x="34159" y="32781"/>
                  </a:cubicBezTo>
                  <a:cubicBezTo>
                    <a:pt x="33391" y="29012"/>
                    <a:pt x="32791" y="26177"/>
                    <a:pt x="31390" y="22407"/>
                  </a:cubicBezTo>
                  <a:cubicBezTo>
                    <a:pt x="29422" y="17137"/>
                    <a:pt x="26653" y="12300"/>
                    <a:pt x="23351" y="7730"/>
                  </a:cubicBezTo>
                  <a:cubicBezTo>
                    <a:pt x="21616" y="5328"/>
                    <a:pt x="19782" y="2927"/>
                    <a:pt x="17947" y="592"/>
                  </a:cubicBezTo>
                  <a:cubicBezTo>
                    <a:pt x="17668" y="227"/>
                    <a:pt x="17403" y="0"/>
                    <a:pt x="170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5"/>
            <p:cNvSpPr/>
            <p:nvPr/>
          </p:nvSpPr>
          <p:spPr>
            <a:xfrm>
              <a:off x="4916850" y="3048800"/>
              <a:ext cx="1384325" cy="812575"/>
            </a:xfrm>
            <a:custGeom>
              <a:avLst/>
              <a:gdLst/>
              <a:ahLst/>
              <a:cxnLst/>
              <a:rect l="l" t="t" r="r" b="b"/>
              <a:pathLst>
                <a:path w="55373" h="32503" extrusionOk="0">
                  <a:moveTo>
                    <a:pt x="21649" y="1"/>
                  </a:moveTo>
                  <a:cubicBezTo>
                    <a:pt x="21549" y="134"/>
                    <a:pt x="21482" y="268"/>
                    <a:pt x="21349" y="368"/>
                  </a:cubicBezTo>
                  <a:cubicBezTo>
                    <a:pt x="19914" y="1335"/>
                    <a:pt x="18547" y="2369"/>
                    <a:pt x="17179" y="3370"/>
                  </a:cubicBezTo>
                  <a:cubicBezTo>
                    <a:pt x="14077" y="5672"/>
                    <a:pt x="11275" y="8273"/>
                    <a:pt x="8439" y="10909"/>
                  </a:cubicBezTo>
                  <a:cubicBezTo>
                    <a:pt x="5637" y="13511"/>
                    <a:pt x="3002" y="16346"/>
                    <a:pt x="367" y="19148"/>
                  </a:cubicBezTo>
                  <a:cubicBezTo>
                    <a:pt x="200" y="19315"/>
                    <a:pt x="0" y="19481"/>
                    <a:pt x="0" y="19782"/>
                  </a:cubicBezTo>
                  <a:cubicBezTo>
                    <a:pt x="176" y="20016"/>
                    <a:pt x="428" y="20121"/>
                    <a:pt x="712" y="20121"/>
                  </a:cubicBezTo>
                  <a:cubicBezTo>
                    <a:pt x="752" y="20121"/>
                    <a:pt x="793" y="20119"/>
                    <a:pt x="834" y="20115"/>
                  </a:cubicBezTo>
                  <a:cubicBezTo>
                    <a:pt x="893" y="20113"/>
                    <a:pt x="953" y="20112"/>
                    <a:pt x="1012" y="20112"/>
                  </a:cubicBezTo>
                  <a:cubicBezTo>
                    <a:pt x="1849" y="20112"/>
                    <a:pt x="2661" y="20320"/>
                    <a:pt x="3503" y="20382"/>
                  </a:cubicBezTo>
                  <a:cubicBezTo>
                    <a:pt x="7105" y="20649"/>
                    <a:pt x="10674" y="20983"/>
                    <a:pt x="14244" y="21316"/>
                  </a:cubicBezTo>
                  <a:cubicBezTo>
                    <a:pt x="18280" y="21683"/>
                    <a:pt x="22283" y="22083"/>
                    <a:pt x="26285" y="22617"/>
                  </a:cubicBezTo>
                  <a:cubicBezTo>
                    <a:pt x="31623" y="23284"/>
                    <a:pt x="36960" y="24185"/>
                    <a:pt x="42163" y="25619"/>
                  </a:cubicBezTo>
                  <a:cubicBezTo>
                    <a:pt x="45766" y="26620"/>
                    <a:pt x="49269" y="27888"/>
                    <a:pt x="52271" y="30223"/>
                  </a:cubicBezTo>
                  <a:cubicBezTo>
                    <a:pt x="52971" y="30790"/>
                    <a:pt x="53572" y="31457"/>
                    <a:pt x="54239" y="32091"/>
                  </a:cubicBezTo>
                  <a:cubicBezTo>
                    <a:pt x="54401" y="32253"/>
                    <a:pt x="54629" y="32503"/>
                    <a:pt x="54852" y="32503"/>
                  </a:cubicBezTo>
                  <a:cubicBezTo>
                    <a:pt x="54904" y="32503"/>
                    <a:pt x="54955" y="32489"/>
                    <a:pt x="55006" y="32457"/>
                  </a:cubicBezTo>
                  <a:cubicBezTo>
                    <a:pt x="55373" y="32191"/>
                    <a:pt x="55106" y="31824"/>
                    <a:pt x="54973" y="31523"/>
                  </a:cubicBezTo>
                  <a:cubicBezTo>
                    <a:pt x="54706" y="30990"/>
                    <a:pt x="54406" y="30456"/>
                    <a:pt x="54039" y="30022"/>
                  </a:cubicBezTo>
                  <a:cubicBezTo>
                    <a:pt x="53905" y="29889"/>
                    <a:pt x="53772" y="29756"/>
                    <a:pt x="53638" y="29655"/>
                  </a:cubicBezTo>
                  <a:cubicBezTo>
                    <a:pt x="53605" y="29522"/>
                    <a:pt x="53538" y="29422"/>
                    <a:pt x="53505" y="29355"/>
                  </a:cubicBezTo>
                  <a:cubicBezTo>
                    <a:pt x="51036" y="25319"/>
                    <a:pt x="48134" y="21616"/>
                    <a:pt x="44899" y="18181"/>
                  </a:cubicBezTo>
                  <a:cubicBezTo>
                    <a:pt x="42731" y="15846"/>
                    <a:pt x="40462" y="13611"/>
                    <a:pt x="38027" y="11576"/>
                  </a:cubicBezTo>
                  <a:cubicBezTo>
                    <a:pt x="34558" y="8674"/>
                    <a:pt x="30955" y="6005"/>
                    <a:pt x="27253" y="3437"/>
                  </a:cubicBezTo>
                  <a:cubicBezTo>
                    <a:pt x="26252" y="2770"/>
                    <a:pt x="25251" y="2069"/>
                    <a:pt x="24251" y="1402"/>
                  </a:cubicBezTo>
                  <a:cubicBezTo>
                    <a:pt x="24251" y="1469"/>
                    <a:pt x="24251" y="1535"/>
                    <a:pt x="24217" y="1602"/>
                  </a:cubicBezTo>
                  <a:cubicBezTo>
                    <a:pt x="23517" y="835"/>
                    <a:pt x="22716" y="201"/>
                    <a:pt x="21649" y="1"/>
                  </a:cubicBezTo>
                  <a:close/>
                </a:path>
              </a:pathLst>
            </a:custGeom>
            <a:solidFill>
              <a:srgbClr val="F7F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5"/>
            <p:cNvSpPr/>
            <p:nvPr/>
          </p:nvSpPr>
          <p:spPr>
            <a:xfrm>
              <a:off x="4636650" y="3556550"/>
              <a:ext cx="1722075" cy="527425"/>
            </a:xfrm>
            <a:custGeom>
              <a:avLst/>
              <a:gdLst/>
              <a:ahLst/>
              <a:cxnLst/>
              <a:rect l="l" t="t" r="r" b="b"/>
              <a:pathLst>
                <a:path w="68883" h="21097" extrusionOk="0">
                  <a:moveTo>
                    <a:pt x="14942" y="1"/>
                  </a:moveTo>
                  <a:cubicBezTo>
                    <a:pt x="14743" y="1"/>
                    <a:pt x="14552" y="46"/>
                    <a:pt x="14377" y="206"/>
                  </a:cubicBezTo>
                  <a:cubicBezTo>
                    <a:pt x="14377" y="406"/>
                    <a:pt x="14277" y="572"/>
                    <a:pt x="14143" y="706"/>
                  </a:cubicBezTo>
                  <a:cubicBezTo>
                    <a:pt x="11542" y="3341"/>
                    <a:pt x="9140" y="6143"/>
                    <a:pt x="6671" y="8912"/>
                  </a:cubicBezTo>
                  <a:cubicBezTo>
                    <a:pt x="4437" y="11447"/>
                    <a:pt x="2135" y="13949"/>
                    <a:pt x="0" y="16617"/>
                  </a:cubicBezTo>
                  <a:cubicBezTo>
                    <a:pt x="3536" y="16217"/>
                    <a:pt x="7038" y="15550"/>
                    <a:pt x="10541" y="14883"/>
                  </a:cubicBezTo>
                  <a:cubicBezTo>
                    <a:pt x="16612" y="13682"/>
                    <a:pt x="22650" y="12314"/>
                    <a:pt x="28687" y="11080"/>
                  </a:cubicBezTo>
                  <a:cubicBezTo>
                    <a:pt x="32857" y="10246"/>
                    <a:pt x="37060" y="9646"/>
                    <a:pt x="41296" y="9379"/>
                  </a:cubicBezTo>
                  <a:cubicBezTo>
                    <a:pt x="42267" y="9325"/>
                    <a:pt x="43240" y="9298"/>
                    <a:pt x="44214" y="9298"/>
                  </a:cubicBezTo>
                  <a:cubicBezTo>
                    <a:pt x="46856" y="9298"/>
                    <a:pt x="49505" y="9498"/>
                    <a:pt x="52137" y="9913"/>
                  </a:cubicBezTo>
                  <a:cubicBezTo>
                    <a:pt x="55740" y="10480"/>
                    <a:pt x="59142" y="11580"/>
                    <a:pt x="62078" y="13782"/>
                  </a:cubicBezTo>
                  <a:cubicBezTo>
                    <a:pt x="64579" y="15650"/>
                    <a:pt x="66581" y="17852"/>
                    <a:pt x="67715" y="20787"/>
                  </a:cubicBezTo>
                  <a:cubicBezTo>
                    <a:pt x="67814" y="21023"/>
                    <a:pt x="67970" y="21097"/>
                    <a:pt x="68144" y="21097"/>
                  </a:cubicBezTo>
                  <a:cubicBezTo>
                    <a:pt x="68264" y="21097"/>
                    <a:pt x="68393" y="21061"/>
                    <a:pt x="68516" y="21020"/>
                  </a:cubicBezTo>
                  <a:cubicBezTo>
                    <a:pt x="68849" y="20820"/>
                    <a:pt x="68883" y="20487"/>
                    <a:pt x="68849" y="20120"/>
                  </a:cubicBezTo>
                  <a:cubicBezTo>
                    <a:pt x="68749" y="19453"/>
                    <a:pt x="68682" y="18752"/>
                    <a:pt x="68349" y="18118"/>
                  </a:cubicBezTo>
                  <a:cubicBezTo>
                    <a:pt x="68215" y="17918"/>
                    <a:pt x="68115" y="17718"/>
                    <a:pt x="68015" y="17518"/>
                  </a:cubicBezTo>
                  <a:cubicBezTo>
                    <a:pt x="67348" y="14382"/>
                    <a:pt x="65513" y="11947"/>
                    <a:pt x="63078" y="9913"/>
                  </a:cubicBezTo>
                  <a:cubicBezTo>
                    <a:pt x="60977" y="8178"/>
                    <a:pt x="58408" y="7144"/>
                    <a:pt x="55840" y="6243"/>
                  </a:cubicBezTo>
                  <a:cubicBezTo>
                    <a:pt x="50503" y="4409"/>
                    <a:pt x="44999" y="3408"/>
                    <a:pt x="39462" y="2641"/>
                  </a:cubicBezTo>
                  <a:cubicBezTo>
                    <a:pt x="36559" y="2240"/>
                    <a:pt x="33624" y="1873"/>
                    <a:pt x="30689" y="1640"/>
                  </a:cubicBezTo>
                  <a:cubicBezTo>
                    <a:pt x="27686" y="1406"/>
                    <a:pt x="24684" y="1073"/>
                    <a:pt x="21649" y="773"/>
                  </a:cubicBezTo>
                  <a:cubicBezTo>
                    <a:pt x="20664" y="744"/>
                    <a:pt x="19679" y="550"/>
                    <a:pt x="18674" y="550"/>
                  </a:cubicBezTo>
                  <a:cubicBezTo>
                    <a:pt x="18488" y="550"/>
                    <a:pt x="18301" y="557"/>
                    <a:pt x="18113" y="572"/>
                  </a:cubicBezTo>
                  <a:cubicBezTo>
                    <a:pt x="18113" y="572"/>
                    <a:pt x="18113" y="572"/>
                    <a:pt x="18113" y="606"/>
                  </a:cubicBezTo>
                  <a:cubicBezTo>
                    <a:pt x="18080" y="572"/>
                    <a:pt x="18080" y="506"/>
                    <a:pt x="18046" y="472"/>
                  </a:cubicBezTo>
                  <a:cubicBezTo>
                    <a:pt x="17246" y="172"/>
                    <a:pt x="16412" y="206"/>
                    <a:pt x="15611" y="72"/>
                  </a:cubicBezTo>
                  <a:cubicBezTo>
                    <a:pt x="15385" y="55"/>
                    <a:pt x="15159" y="1"/>
                    <a:pt x="14942" y="1"/>
                  </a:cubicBezTo>
                  <a:close/>
                </a:path>
              </a:pathLst>
            </a:custGeom>
            <a:solidFill>
              <a:srgbClr val="F7F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5"/>
            <p:cNvSpPr/>
            <p:nvPr/>
          </p:nvSpPr>
          <p:spPr>
            <a:xfrm>
              <a:off x="5317950" y="2758600"/>
              <a:ext cx="1082475" cy="1322650"/>
            </a:xfrm>
            <a:custGeom>
              <a:avLst/>
              <a:gdLst/>
              <a:ahLst/>
              <a:cxnLst/>
              <a:rect l="l" t="t" r="r" b="b"/>
              <a:pathLst>
                <a:path w="43299" h="52906" extrusionOk="0">
                  <a:moveTo>
                    <a:pt x="11109" y="1"/>
                  </a:moveTo>
                  <a:cubicBezTo>
                    <a:pt x="11109" y="1"/>
                    <a:pt x="11042" y="34"/>
                    <a:pt x="11009" y="34"/>
                  </a:cubicBezTo>
                  <a:cubicBezTo>
                    <a:pt x="10909" y="267"/>
                    <a:pt x="10742" y="434"/>
                    <a:pt x="10508" y="534"/>
                  </a:cubicBezTo>
                  <a:cubicBezTo>
                    <a:pt x="6806" y="2536"/>
                    <a:pt x="3403" y="5004"/>
                    <a:pt x="1" y="7473"/>
                  </a:cubicBezTo>
                  <a:cubicBezTo>
                    <a:pt x="268" y="7873"/>
                    <a:pt x="701" y="8106"/>
                    <a:pt x="1102" y="8340"/>
                  </a:cubicBezTo>
                  <a:cubicBezTo>
                    <a:pt x="7506" y="12409"/>
                    <a:pt x="13877" y="16579"/>
                    <a:pt x="19948" y="21216"/>
                  </a:cubicBezTo>
                  <a:cubicBezTo>
                    <a:pt x="23885" y="24251"/>
                    <a:pt x="27487" y="27654"/>
                    <a:pt x="30756" y="31423"/>
                  </a:cubicBezTo>
                  <a:cubicBezTo>
                    <a:pt x="34025" y="35192"/>
                    <a:pt x="36961" y="39162"/>
                    <a:pt x="39329" y="43565"/>
                  </a:cubicBezTo>
                  <a:cubicBezTo>
                    <a:pt x="40763" y="46267"/>
                    <a:pt x="42031" y="49036"/>
                    <a:pt x="42164" y="52171"/>
                  </a:cubicBezTo>
                  <a:cubicBezTo>
                    <a:pt x="42164" y="52471"/>
                    <a:pt x="42131" y="52905"/>
                    <a:pt x="42665" y="52905"/>
                  </a:cubicBezTo>
                  <a:cubicBezTo>
                    <a:pt x="42998" y="52705"/>
                    <a:pt x="42998" y="52338"/>
                    <a:pt x="43065" y="52038"/>
                  </a:cubicBezTo>
                  <a:cubicBezTo>
                    <a:pt x="43298" y="50737"/>
                    <a:pt x="43232" y="49469"/>
                    <a:pt x="43165" y="48168"/>
                  </a:cubicBezTo>
                  <a:cubicBezTo>
                    <a:pt x="43098" y="47902"/>
                    <a:pt x="42998" y="47635"/>
                    <a:pt x="42931" y="47368"/>
                  </a:cubicBezTo>
                  <a:cubicBezTo>
                    <a:pt x="42998" y="43832"/>
                    <a:pt x="42264" y="40396"/>
                    <a:pt x="40863" y="37127"/>
                  </a:cubicBezTo>
                  <a:cubicBezTo>
                    <a:pt x="38795" y="32257"/>
                    <a:pt x="35626" y="28087"/>
                    <a:pt x="32491" y="23851"/>
                  </a:cubicBezTo>
                  <a:cubicBezTo>
                    <a:pt x="29956" y="20415"/>
                    <a:pt x="27287" y="17079"/>
                    <a:pt x="24485" y="13877"/>
                  </a:cubicBezTo>
                  <a:cubicBezTo>
                    <a:pt x="22017" y="11042"/>
                    <a:pt x="19515" y="8240"/>
                    <a:pt x="16813" y="5638"/>
                  </a:cubicBezTo>
                  <a:cubicBezTo>
                    <a:pt x="15879" y="4637"/>
                    <a:pt x="14945" y="3603"/>
                    <a:pt x="13877" y="2736"/>
                  </a:cubicBezTo>
                  <a:cubicBezTo>
                    <a:pt x="13911" y="2703"/>
                    <a:pt x="13911" y="2669"/>
                    <a:pt x="13911" y="2636"/>
                  </a:cubicBezTo>
                  <a:cubicBezTo>
                    <a:pt x="13244" y="1502"/>
                    <a:pt x="12176" y="734"/>
                    <a:pt x="11109" y="1"/>
                  </a:cubicBezTo>
                  <a:close/>
                </a:path>
              </a:pathLst>
            </a:custGeom>
            <a:solidFill>
              <a:srgbClr val="F7F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5"/>
            <p:cNvSpPr/>
            <p:nvPr/>
          </p:nvSpPr>
          <p:spPr>
            <a:xfrm>
              <a:off x="6401225" y="3495475"/>
              <a:ext cx="1623700" cy="595800"/>
            </a:xfrm>
            <a:custGeom>
              <a:avLst/>
              <a:gdLst/>
              <a:ahLst/>
              <a:cxnLst/>
              <a:rect l="l" t="t" r="r" b="b"/>
              <a:pathLst>
                <a:path w="64948" h="23832" extrusionOk="0">
                  <a:moveTo>
                    <a:pt x="31296" y="1"/>
                  </a:moveTo>
                  <a:cubicBezTo>
                    <a:pt x="29430" y="1"/>
                    <a:pt x="27569" y="92"/>
                    <a:pt x="25719" y="414"/>
                  </a:cubicBezTo>
                  <a:cubicBezTo>
                    <a:pt x="22417" y="947"/>
                    <a:pt x="19281" y="1848"/>
                    <a:pt x="16312" y="3416"/>
                  </a:cubicBezTo>
                  <a:cubicBezTo>
                    <a:pt x="16079" y="3549"/>
                    <a:pt x="14711" y="4517"/>
                    <a:pt x="14678" y="4517"/>
                  </a:cubicBezTo>
                  <a:cubicBezTo>
                    <a:pt x="14444" y="4750"/>
                    <a:pt x="14211" y="4917"/>
                    <a:pt x="14011" y="5150"/>
                  </a:cubicBezTo>
                  <a:cubicBezTo>
                    <a:pt x="12310" y="7185"/>
                    <a:pt x="10575" y="9153"/>
                    <a:pt x="8907" y="11221"/>
                  </a:cubicBezTo>
                  <a:cubicBezTo>
                    <a:pt x="6906" y="13757"/>
                    <a:pt x="4904" y="16325"/>
                    <a:pt x="3103" y="19060"/>
                  </a:cubicBezTo>
                  <a:cubicBezTo>
                    <a:pt x="1935" y="20495"/>
                    <a:pt x="901" y="22062"/>
                    <a:pt x="1" y="23730"/>
                  </a:cubicBezTo>
                  <a:cubicBezTo>
                    <a:pt x="65" y="23795"/>
                    <a:pt x="144" y="23832"/>
                    <a:pt x="227" y="23832"/>
                  </a:cubicBezTo>
                  <a:cubicBezTo>
                    <a:pt x="273" y="23832"/>
                    <a:pt x="320" y="23821"/>
                    <a:pt x="368" y="23797"/>
                  </a:cubicBezTo>
                  <a:cubicBezTo>
                    <a:pt x="635" y="23430"/>
                    <a:pt x="868" y="22996"/>
                    <a:pt x="1168" y="22663"/>
                  </a:cubicBezTo>
                  <a:cubicBezTo>
                    <a:pt x="3503" y="20161"/>
                    <a:pt x="6172" y="18193"/>
                    <a:pt x="9274" y="16759"/>
                  </a:cubicBezTo>
                  <a:cubicBezTo>
                    <a:pt x="13677" y="14724"/>
                    <a:pt x="18347" y="13790"/>
                    <a:pt x="23151" y="13456"/>
                  </a:cubicBezTo>
                  <a:cubicBezTo>
                    <a:pt x="23801" y="13390"/>
                    <a:pt x="24452" y="13356"/>
                    <a:pt x="25102" y="13356"/>
                  </a:cubicBezTo>
                  <a:cubicBezTo>
                    <a:pt x="25752" y="13356"/>
                    <a:pt x="26403" y="13390"/>
                    <a:pt x="27053" y="13456"/>
                  </a:cubicBezTo>
                  <a:cubicBezTo>
                    <a:pt x="29021" y="13456"/>
                    <a:pt x="30956" y="13690"/>
                    <a:pt x="32891" y="13823"/>
                  </a:cubicBezTo>
                  <a:cubicBezTo>
                    <a:pt x="36827" y="14057"/>
                    <a:pt x="40630" y="14957"/>
                    <a:pt x="44499" y="15591"/>
                  </a:cubicBezTo>
                  <a:cubicBezTo>
                    <a:pt x="46334" y="15891"/>
                    <a:pt x="48135" y="16492"/>
                    <a:pt x="50036" y="16659"/>
                  </a:cubicBezTo>
                  <a:cubicBezTo>
                    <a:pt x="50804" y="16959"/>
                    <a:pt x="51638" y="16992"/>
                    <a:pt x="52472" y="17126"/>
                  </a:cubicBezTo>
                  <a:cubicBezTo>
                    <a:pt x="56608" y="17926"/>
                    <a:pt x="60777" y="18593"/>
                    <a:pt x="64947" y="19060"/>
                  </a:cubicBezTo>
                  <a:cubicBezTo>
                    <a:pt x="64880" y="18693"/>
                    <a:pt x="64680" y="18427"/>
                    <a:pt x="64480" y="18160"/>
                  </a:cubicBezTo>
                  <a:cubicBezTo>
                    <a:pt x="61645" y="13923"/>
                    <a:pt x="58743" y="9754"/>
                    <a:pt x="55974" y="5484"/>
                  </a:cubicBezTo>
                  <a:cubicBezTo>
                    <a:pt x="55140" y="4150"/>
                    <a:pt x="54073" y="3516"/>
                    <a:pt x="52638" y="3182"/>
                  </a:cubicBezTo>
                  <a:cubicBezTo>
                    <a:pt x="48936" y="2248"/>
                    <a:pt x="45233" y="1514"/>
                    <a:pt x="41497" y="914"/>
                  </a:cubicBezTo>
                  <a:cubicBezTo>
                    <a:pt x="39329" y="580"/>
                    <a:pt x="37161" y="180"/>
                    <a:pt x="34992" y="80"/>
                  </a:cubicBezTo>
                  <a:cubicBezTo>
                    <a:pt x="33760" y="40"/>
                    <a:pt x="32527" y="1"/>
                    <a:pt x="31296" y="1"/>
                  </a:cubicBezTo>
                  <a:close/>
                </a:path>
              </a:pathLst>
            </a:custGeom>
            <a:solidFill>
              <a:srgbClr val="F6F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5"/>
            <p:cNvSpPr/>
            <p:nvPr/>
          </p:nvSpPr>
          <p:spPr>
            <a:xfrm>
              <a:off x="5859175" y="4099775"/>
              <a:ext cx="103425" cy="42225"/>
            </a:xfrm>
            <a:custGeom>
              <a:avLst/>
              <a:gdLst/>
              <a:ahLst/>
              <a:cxnLst/>
              <a:rect l="l" t="t" r="r" b="b"/>
              <a:pathLst>
                <a:path w="4137" h="1689" extrusionOk="0">
                  <a:moveTo>
                    <a:pt x="1928" y="0"/>
                  </a:moveTo>
                  <a:cubicBezTo>
                    <a:pt x="1848" y="0"/>
                    <a:pt x="1762" y="27"/>
                    <a:pt x="1668" y="92"/>
                  </a:cubicBezTo>
                  <a:cubicBezTo>
                    <a:pt x="1135" y="526"/>
                    <a:pt x="468" y="726"/>
                    <a:pt x="1" y="1226"/>
                  </a:cubicBezTo>
                  <a:cubicBezTo>
                    <a:pt x="334" y="1293"/>
                    <a:pt x="668" y="1360"/>
                    <a:pt x="1001" y="1360"/>
                  </a:cubicBezTo>
                  <a:cubicBezTo>
                    <a:pt x="1867" y="1360"/>
                    <a:pt x="2688" y="1689"/>
                    <a:pt x="3537" y="1689"/>
                  </a:cubicBezTo>
                  <a:cubicBezTo>
                    <a:pt x="3735" y="1689"/>
                    <a:pt x="3935" y="1671"/>
                    <a:pt x="4137" y="1626"/>
                  </a:cubicBezTo>
                  <a:cubicBezTo>
                    <a:pt x="3603" y="1193"/>
                    <a:pt x="3036" y="759"/>
                    <a:pt x="2469" y="292"/>
                  </a:cubicBezTo>
                  <a:cubicBezTo>
                    <a:pt x="2301" y="172"/>
                    <a:pt x="2133" y="0"/>
                    <a:pt x="1928" y="0"/>
                  </a:cubicBezTo>
                  <a:close/>
                </a:path>
              </a:pathLst>
            </a:custGeom>
            <a:solidFill>
              <a:srgbClr val="CDB0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5"/>
            <p:cNvSpPr/>
            <p:nvPr/>
          </p:nvSpPr>
          <p:spPr>
            <a:xfrm>
              <a:off x="4913500" y="2945400"/>
              <a:ext cx="1508600" cy="1140000"/>
            </a:xfrm>
            <a:custGeom>
              <a:avLst/>
              <a:gdLst/>
              <a:ahLst/>
              <a:cxnLst/>
              <a:rect l="l" t="t" r="r" b="b"/>
              <a:pathLst>
                <a:path w="60344" h="45600" extrusionOk="0">
                  <a:moveTo>
                    <a:pt x="16179" y="1"/>
                  </a:moveTo>
                  <a:lnTo>
                    <a:pt x="16179" y="1"/>
                  </a:lnTo>
                  <a:cubicBezTo>
                    <a:pt x="28855" y="10208"/>
                    <a:pt x="45033" y="17747"/>
                    <a:pt x="55107" y="36527"/>
                  </a:cubicBezTo>
                  <a:cubicBezTo>
                    <a:pt x="48135" y="27454"/>
                    <a:pt x="18581" y="24885"/>
                    <a:pt x="1" y="24285"/>
                  </a:cubicBezTo>
                  <a:lnTo>
                    <a:pt x="1" y="24285"/>
                  </a:lnTo>
                  <a:cubicBezTo>
                    <a:pt x="9574" y="26786"/>
                    <a:pt x="47034" y="24518"/>
                    <a:pt x="55507" y="38928"/>
                  </a:cubicBezTo>
                  <a:cubicBezTo>
                    <a:pt x="57141" y="40897"/>
                    <a:pt x="56908" y="44366"/>
                    <a:pt x="57909" y="45600"/>
                  </a:cubicBezTo>
                  <a:cubicBezTo>
                    <a:pt x="60344" y="30589"/>
                    <a:pt x="31223" y="8307"/>
                    <a:pt x="16179" y="1"/>
                  </a:cubicBezTo>
                  <a:close/>
                </a:path>
              </a:pathLst>
            </a:custGeom>
            <a:solidFill>
              <a:srgbClr val="AD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5"/>
            <p:cNvSpPr/>
            <p:nvPr/>
          </p:nvSpPr>
          <p:spPr>
            <a:xfrm>
              <a:off x="5538200" y="2705250"/>
              <a:ext cx="1562725" cy="1385775"/>
            </a:xfrm>
            <a:custGeom>
              <a:avLst/>
              <a:gdLst/>
              <a:ahLst/>
              <a:cxnLst/>
              <a:rect l="l" t="t" r="r" b="b"/>
              <a:pathLst>
                <a:path w="62509" h="55431" extrusionOk="0">
                  <a:moveTo>
                    <a:pt x="318" y="0"/>
                  </a:moveTo>
                  <a:cubicBezTo>
                    <a:pt x="0" y="0"/>
                    <a:pt x="1205" y="1412"/>
                    <a:pt x="1665" y="1668"/>
                  </a:cubicBezTo>
                  <a:cubicBezTo>
                    <a:pt x="10872" y="11675"/>
                    <a:pt x="35956" y="32990"/>
                    <a:pt x="34055" y="53605"/>
                  </a:cubicBezTo>
                  <a:cubicBezTo>
                    <a:pt x="33758" y="54868"/>
                    <a:pt x="33754" y="55430"/>
                    <a:pt x="34017" y="55430"/>
                  </a:cubicBezTo>
                  <a:cubicBezTo>
                    <a:pt x="35614" y="55430"/>
                    <a:pt x="47069" y="34640"/>
                    <a:pt x="62508" y="23984"/>
                  </a:cubicBezTo>
                  <a:lnTo>
                    <a:pt x="62508" y="23984"/>
                  </a:lnTo>
                  <a:cubicBezTo>
                    <a:pt x="53335" y="29688"/>
                    <a:pt x="46230" y="38461"/>
                    <a:pt x="39725" y="46767"/>
                  </a:cubicBezTo>
                  <a:cubicBezTo>
                    <a:pt x="38303" y="47352"/>
                    <a:pt x="35434" y="53000"/>
                    <a:pt x="34923" y="53000"/>
                  </a:cubicBezTo>
                  <a:cubicBezTo>
                    <a:pt x="34823" y="53000"/>
                    <a:pt x="34813" y="52784"/>
                    <a:pt x="34922" y="52270"/>
                  </a:cubicBezTo>
                  <a:cubicBezTo>
                    <a:pt x="36523" y="36159"/>
                    <a:pt x="17810" y="16612"/>
                    <a:pt x="1098" y="467"/>
                  </a:cubicBezTo>
                  <a:cubicBezTo>
                    <a:pt x="654" y="132"/>
                    <a:pt x="415" y="0"/>
                    <a:pt x="318" y="0"/>
                  </a:cubicBezTo>
                  <a:close/>
                </a:path>
              </a:pathLst>
            </a:custGeom>
            <a:solidFill>
              <a:srgbClr val="92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Google Shape;277;p25"/>
          <p:cNvGrpSpPr/>
          <p:nvPr/>
        </p:nvGrpSpPr>
        <p:grpSpPr>
          <a:xfrm>
            <a:off x="699325" y="3252943"/>
            <a:ext cx="1458801" cy="1513534"/>
            <a:chOff x="3990000" y="975400"/>
            <a:chExt cx="3934200" cy="3933300"/>
          </a:xfrm>
        </p:grpSpPr>
        <p:sp>
          <p:nvSpPr>
            <p:cNvPr id="278" name="Google Shape;278;p25"/>
            <p:cNvSpPr/>
            <p:nvPr/>
          </p:nvSpPr>
          <p:spPr>
            <a:xfrm>
              <a:off x="3990000" y="975400"/>
              <a:ext cx="3934200" cy="3933300"/>
            </a:xfrm>
            <a:prstGeom prst="ellipse">
              <a:avLst/>
            </a:pr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5"/>
            <p:cNvSpPr/>
            <p:nvPr/>
          </p:nvSpPr>
          <p:spPr>
            <a:xfrm>
              <a:off x="4346550" y="1331800"/>
              <a:ext cx="3221100" cy="3220500"/>
            </a:xfrm>
            <a:prstGeom prst="ellipse">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5"/>
            <p:cNvSpPr/>
            <p:nvPr/>
          </p:nvSpPr>
          <p:spPr>
            <a:xfrm>
              <a:off x="4786800" y="1771708"/>
              <a:ext cx="2340600" cy="2340600"/>
            </a:xfrm>
            <a:prstGeom prst="ellipse">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5"/>
            <p:cNvSpPr/>
            <p:nvPr/>
          </p:nvSpPr>
          <p:spPr>
            <a:xfrm>
              <a:off x="5218650" y="2203450"/>
              <a:ext cx="1476900" cy="1477200"/>
            </a:xfrm>
            <a:prstGeom prst="ellipse">
              <a:avLst/>
            </a:pr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6"/>
          <p:cNvSpPr txBox="1">
            <a:spLocks noGrp="1"/>
          </p:cNvSpPr>
          <p:nvPr>
            <p:ph type="title" idx="2"/>
          </p:nvPr>
        </p:nvSpPr>
        <p:spPr>
          <a:xfrm>
            <a:off x="714125" y="546825"/>
            <a:ext cx="7715700" cy="36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The Carrington Event </a:t>
            </a:r>
            <a:endParaRPr/>
          </a:p>
        </p:txBody>
      </p:sp>
      <p:sp>
        <p:nvSpPr>
          <p:cNvPr id="287" name="Google Shape;287;p26"/>
          <p:cNvSpPr txBox="1">
            <a:spLocks noGrp="1"/>
          </p:cNvSpPr>
          <p:nvPr>
            <p:ph type="title"/>
          </p:nvPr>
        </p:nvSpPr>
        <p:spPr>
          <a:xfrm>
            <a:off x="714125" y="1294725"/>
            <a:ext cx="3060000" cy="57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a:t>Powerful geomagnetic storm on September 1-2, 1859</a:t>
            </a:r>
            <a:endParaRPr sz="1400"/>
          </a:p>
          <a:p>
            <a:pPr marL="0" lvl="0" indent="0" algn="l" rtl="0">
              <a:spcBef>
                <a:spcPts val="0"/>
              </a:spcBef>
              <a:spcAft>
                <a:spcPts val="0"/>
              </a:spcAft>
              <a:buNone/>
            </a:pPr>
            <a:r>
              <a:rPr lang="en" sz="1050" b="0">
                <a:solidFill>
                  <a:srgbClr val="202122"/>
                </a:solidFill>
                <a:highlight>
                  <a:srgbClr val="FFFFFF"/>
                </a:highlight>
                <a:latin typeface="Arial"/>
                <a:ea typeface="Arial"/>
                <a:cs typeface="Arial"/>
                <a:sym typeface="Arial"/>
              </a:rPr>
              <a:t> </a:t>
            </a:r>
            <a:endParaRPr/>
          </a:p>
        </p:txBody>
      </p:sp>
      <p:sp>
        <p:nvSpPr>
          <p:cNvPr id="288" name="Google Shape;288;p26"/>
          <p:cNvSpPr txBox="1">
            <a:spLocks noGrp="1"/>
          </p:cNvSpPr>
          <p:nvPr>
            <p:ph type="subTitle" idx="1"/>
          </p:nvPr>
        </p:nvSpPr>
        <p:spPr>
          <a:xfrm>
            <a:off x="714125" y="2197650"/>
            <a:ext cx="2650200" cy="2259900"/>
          </a:xfrm>
          <a:prstGeom prst="rect">
            <a:avLst/>
          </a:prstGeom>
        </p:spPr>
        <p:txBody>
          <a:bodyPr spcFirstLastPara="1" wrap="square" lIns="91425" tIns="91425" rIns="91425" bIns="91425" anchor="ctr" anchorCtr="0">
            <a:noAutofit/>
          </a:bodyPr>
          <a:lstStyle/>
          <a:p>
            <a:pPr marL="0" lvl="0" indent="0" algn="l" rtl="0">
              <a:spcBef>
                <a:spcPts val="500"/>
              </a:spcBef>
              <a:spcAft>
                <a:spcPts val="0"/>
              </a:spcAft>
              <a:buClr>
                <a:schemeClr val="dk1"/>
              </a:buClr>
              <a:buSzPts val="1100"/>
              <a:buFont typeface="Arial"/>
              <a:buNone/>
            </a:pPr>
            <a:r>
              <a:rPr lang="en" b="1" baseline="30000">
                <a:latin typeface="Libre Baskerville"/>
                <a:ea typeface="Libre Baskerville"/>
                <a:cs typeface="Libre Baskerville"/>
                <a:sym typeface="Libre Baskerville"/>
              </a:rPr>
              <a:t>On these days, one of the largest geomagnetic storms occured, auroras were seen around the world. Telegraph systems all over the Europe failed, in some cases giving telegraph operators electric shocks. Telegraph pylons threw sparks. Some telegraph operators could continue to send and receive messages despite having disconnected their power supplies. </a:t>
            </a:r>
            <a:endParaRPr b="1" baseline="30000">
              <a:latin typeface="Libre Baskerville"/>
              <a:ea typeface="Libre Baskerville"/>
              <a:cs typeface="Libre Baskerville"/>
              <a:sym typeface="Libre Baskerville"/>
            </a:endParaRPr>
          </a:p>
          <a:p>
            <a:pPr marL="0" lvl="0" indent="0" algn="l" rtl="0">
              <a:spcBef>
                <a:spcPts val="500"/>
              </a:spcBef>
              <a:spcAft>
                <a:spcPts val="500"/>
              </a:spcAft>
              <a:buNone/>
            </a:pPr>
            <a:endParaRPr sz="800">
              <a:solidFill>
                <a:srgbClr val="202122"/>
              </a:solidFill>
              <a:highlight>
                <a:srgbClr val="FFFFFF"/>
              </a:highlight>
              <a:latin typeface="Arial"/>
              <a:ea typeface="Arial"/>
              <a:cs typeface="Arial"/>
              <a:sym typeface="Arial"/>
            </a:endParaRPr>
          </a:p>
        </p:txBody>
      </p:sp>
      <p:grpSp>
        <p:nvGrpSpPr>
          <p:cNvPr id="289" name="Google Shape;289;p26"/>
          <p:cNvGrpSpPr/>
          <p:nvPr/>
        </p:nvGrpSpPr>
        <p:grpSpPr>
          <a:xfrm>
            <a:off x="4878574" y="969730"/>
            <a:ext cx="3915692" cy="3040604"/>
            <a:chOff x="9320475" y="1310750"/>
            <a:chExt cx="3915300" cy="3040300"/>
          </a:xfrm>
        </p:grpSpPr>
        <p:sp>
          <p:nvSpPr>
            <p:cNvPr id="290" name="Google Shape;290;p26"/>
            <p:cNvSpPr/>
            <p:nvPr/>
          </p:nvSpPr>
          <p:spPr>
            <a:xfrm>
              <a:off x="12920525" y="3408900"/>
              <a:ext cx="154325" cy="201850"/>
            </a:xfrm>
            <a:custGeom>
              <a:avLst/>
              <a:gdLst/>
              <a:ahLst/>
              <a:cxnLst/>
              <a:rect l="l" t="t" r="r" b="b"/>
              <a:pathLst>
                <a:path w="6173" h="8074" extrusionOk="0">
                  <a:moveTo>
                    <a:pt x="5939" y="1"/>
                  </a:moveTo>
                  <a:cubicBezTo>
                    <a:pt x="5772" y="34"/>
                    <a:pt x="1702" y="234"/>
                    <a:pt x="34" y="3270"/>
                  </a:cubicBezTo>
                  <a:cubicBezTo>
                    <a:pt x="1" y="3337"/>
                    <a:pt x="1" y="3403"/>
                    <a:pt x="1" y="3470"/>
                  </a:cubicBezTo>
                  <a:cubicBezTo>
                    <a:pt x="2002" y="7873"/>
                    <a:pt x="5538" y="8073"/>
                    <a:pt x="5705" y="8073"/>
                  </a:cubicBezTo>
                  <a:cubicBezTo>
                    <a:pt x="5805" y="8073"/>
                    <a:pt x="5905" y="8007"/>
                    <a:pt x="5905" y="7873"/>
                  </a:cubicBezTo>
                  <a:cubicBezTo>
                    <a:pt x="5905" y="7773"/>
                    <a:pt x="5838" y="7673"/>
                    <a:pt x="5705" y="7673"/>
                  </a:cubicBezTo>
                  <a:cubicBezTo>
                    <a:pt x="5672" y="7673"/>
                    <a:pt x="2336" y="7473"/>
                    <a:pt x="435" y="3370"/>
                  </a:cubicBezTo>
                  <a:cubicBezTo>
                    <a:pt x="2036" y="635"/>
                    <a:pt x="5939" y="435"/>
                    <a:pt x="5972" y="435"/>
                  </a:cubicBezTo>
                  <a:cubicBezTo>
                    <a:pt x="6072" y="435"/>
                    <a:pt x="6172" y="334"/>
                    <a:pt x="6172" y="201"/>
                  </a:cubicBezTo>
                  <a:cubicBezTo>
                    <a:pt x="6172" y="101"/>
                    <a:pt x="6072" y="1"/>
                    <a:pt x="5939" y="1"/>
                  </a:cubicBezTo>
                  <a:close/>
                </a:path>
              </a:pathLst>
            </a:custGeom>
            <a:solidFill>
              <a:srgbClr val="FFF8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6"/>
            <p:cNvSpPr/>
            <p:nvPr/>
          </p:nvSpPr>
          <p:spPr>
            <a:xfrm>
              <a:off x="9372175" y="1486700"/>
              <a:ext cx="2951300" cy="2389225"/>
            </a:xfrm>
            <a:custGeom>
              <a:avLst/>
              <a:gdLst/>
              <a:ahLst/>
              <a:cxnLst/>
              <a:rect l="l" t="t" r="r" b="b"/>
              <a:pathLst>
                <a:path w="118052" h="95569" extrusionOk="0">
                  <a:moveTo>
                    <a:pt x="16179" y="1"/>
                  </a:moveTo>
                  <a:lnTo>
                    <a:pt x="0" y="71985"/>
                  </a:lnTo>
                  <a:lnTo>
                    <a:pt x="108211" y="95569"/>
                  </a:lnTo>
                  <a:lnTo>
                    <a:pt x="118051" y="22483"/>
                  </a:lnTo>
                  <a:lnTo>
                    <a:pt x="161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6"/>
            <p:cNvSpPr/>
            <p:nvPr/>
          </p:nvSpPr>
          <p:spPr>
            <a:xfrm>
              <a:off x="9346325" y="1336600"/>
              <a:ext cx="1742925" cy="2149050"/>
            </a:xfrm>
            <a:custGeom>
              <a:avLst/>
              <a:gdLst/>
              <a:ahLst/>
              <a:cxnLst/>
              <a:rect l="l" t="t" r="r" b="b"/>
              <a:pathLst>
                <a:path w="69717" h="85962" extrusionOk="0">
                  <a:moveTo>
                    <a:pt x="16479" y="0"/>
                  </a:moveTo>
                  <a:lnTo>
                    <a:pt x="0" y="74120"/>
                  </a:lnTo>
                  <a:lnTo>
                    <a:pt x="53238" y="85962"/>
                  </a:lnTo>
                  <a:lnTo>
                    <a:pt x="69717" y="11842"/>
                  </a:lnTo>
                  <a:lnTo>
                    <a:pt x="164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6"/>
            <p:cNvSpPr/>
            <p:nvPr/>
          </p:nvSpPr>
          <p:spPr>
            <a:xfrm>
              <a:off x="10677275" y="1631800"/>
              <a:ext cx="1742925" cy="2149075"/>
            </a:xfrm>
            <a:custGeom>
              <a:avLst/>
              <a:gdLst/>
              <a:ahLst/>
              <a:cxnLst/>
              <a:rect l="l" t="t" r="r" b="b"/>
              <a:pathLst>
                <a:path w="69717" h="85963" extrusionOk="0">
                  <a:moveTo>
                    <a:pt x="16445" y="1"/>
                  </a:moveTo>
                  <a:lnTo>
                    <a:pt x="0" y="74154"/>
                  </a:lnTo>
                  <a:lnTo>
                    <a:pt x="53238" y="85962"/>
                  </a:lnTo>
                  <a:lnTo>
                    <a:pt x="69717" y="11842"/>
                  </a:lnTo>
                  <a:lnTo>
                    <a:pt x="1644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6"/>
            <p:cNvSpPr/>
            <p:nvPr/>
          </p:nvSpPr>
          <p:spPr>
            <a:xfrm>
              <a:off x="9691575" y="1310750"/>
              <a:ext cx="281050" cy="230175"/>
            </a:xfrm>
            <a:custGeom>
              <a:avLst/>
              <a:gdLst/>
              <a:ahLst/>
              <a:cxnLst/>
              <a:rect l="l" t="t" r="r" b="b"/>
              <a:pathLst>
                <a:path w="11242" h="9207" extrusionOk="0">
                  <a:moveTo>
                    <a:pt x="2035" y="0"/>
                  </a:moveTo>
                  <a:lnTo>
                    <a:pt x="0" y="9207"/>
                  </a:lnTo>
                  <a:lnTo>
                    <a:pt x="11241" y="2035"/>
                  </a:lnTo>
                  <a:lnTo>
                    <a:pt x="20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6"/>
            <p:cNvSpPr/>
            <p:nvPr/>
          </p:nvSpPr>
          <p:spPr>
            <a:xfrm>
              <a:off x="12215025" y="1859475"/>
              <a:ext cx="231025" cy="281875"/>
            </a:xfrm>
            <a:custGeom>
              <a:avLst/>
              <a:gdLst/>
              <a:ahLst/>
              <a:cxnLst/>
              <a:rect l="l" t="t" r="r" b="b"/>
              <a:pathLst>
                <a:path w="9241" h="11275" extrusionOk="0">
                  <a:moveTo>
                    <a:pt x="1" y="0"/>
                  </a:moveTo>
                  <a:lnTo>
                    <a:pt x="7173" y="11275"/>
                  </a:lnTo>
                  <a:lnTo>
                    <a:pt x="9241" y="2068"/>
                  </a:lnTo>
                  <a:lnTo>
                    <a:pt x="1" y="0"/>
                  </a:lnTo>
                  <a:close/>
                </a:path>
              </a:pathLst>
            </a:custGeom>
            <a:solidFill>
              <a:srgbClr val="FFD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6"/>
            <p:cNvSpPr/>
            <p:nvPr/>
          </p:nvSpPr>
          <p:spPr>
            <a:xfrm>
              <a:off x="9320475" y="2979425"/>
              <a:ext cx="230175" cy="281900"/>
            </a:xfrm>
            <a:custGeom>
              <a:avLst/>
              <a:gdLst/>
              <a:ahLst/>
              <a:cxnLst/>
              <a:rect l="l" t="t" r="r" b="b"/>
              <a:pathLst>
                <a:path w="9207" h="11276" extrusionOk="0">
                  <a:moveTo>
                    <a:pt x="2035" y="1"/>
                  </a:moveTo>
                  <a:lnTo>
                    <a:pt x="0" y="9208"/>
                  </a:lnTo>
                  <a:lnTo>
                    <a:pt x="9207" y="11276"/>
                  </a:lnTo>
                  <a:lnTo>
                    <a:pt x="20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6"/>
            <p:cNvSpPr/>
            <p:nvPr/>
          </p:nvSpPr>
          <p:spPr>
            <a:xfrm>
              <a:off x="11793900" y="3579875"/>
              <a:ext cx="281050" cy="230175"/>
            </a:xfrm>
            <a:custGeom>
              <a:avLst/>
              <a:gdLst/>
              <a:ahLst/>
              <a:cxnLst/>
              <a:rect l="l" t="t" r="r" b="b"/>
              <a:pathLst>
                <a:path w="11242" h="9207" extrusionOk="0">
                  <a:moveTo>
                    <a:pt x="11242" y="0"/>
                  </a:moveTo>
                  <a:lnTo>
                    <a:pt x="0" y="7172"/>
                  </a:lnTo>
                  <a:lnTo>
                    <a:pt x="9207" y="9207"/>
                  </a:lnTo>
                  <a:lnTo>
                    <a:pt x="11242" y="0"/>
                  </a:lnTo>
                  <a:close/>
                </a:path>
              </a:pathLst>
            </a:custGeom>
            <a:solidFill>
              <a:srgbClr val="FFD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6"/>
            <p:cNvSpPr/>
            <p:nvPr/>
          </p:nvSpPr>
          <p:spPr>
            <a:xfrm>
              <a:off x="10538825" y="1600950"/>
              <a:ext cx="683025" cy="1913900"/>
            </a:xfrm>
            <a:custGeom>
              <a:avLst/>
              <a:gdLst/>
              <a:ahLst/>
              <a:cxnLst/>
              <a:rect l="l" t="t" r="r" b="b"/>
              <a:pathLst>
                <a:path w="27321" h="76556" extrusionOk="0">
                  <a:moveTo>
                    <a:pt x="16446" y="0"/>
                  </a:moveTo>
                  <a:lnTo>
                    <a:pt x="1" y="74154"/>
                  </a:lnTo>
                  <a:lnTo>
                    <a:pt x="10875" y="76555"/>
                  </a:lnTo>
                  <a:lnTo>
                    <a:pt x="27320" y="2436"/>
                  </a:lnTo>
                  <a:lnTo>
                    <a:pt x="1644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6"/>
            <p:cNvSpPr/>
            <p:nvPr/>
          </p:nvSpPr>
          <p:spPr>
            <a:xfrm>
              <a:off x="10666425" y="1620125"/>
              <a:ext cx="1657050" cy="2062350"/>
            </a:xfrm>
            <a:custGeom>
              <a:avLst/>
              <a:gdLst/>
              <a:ahLst/>
              <a:cxnLst/>
              <a:rect l="l" t="t" r="r" b="b"/>
              <a:pathLst>
                <a:path w="66282" h="82494" extrusionOk="0">
                  <a:moveTo>
                    <a:pt x="24896" y="0"/>
                  </a:moveTo>
                  <a:cubicBezTo>
                    <a:pt x="21245" y="0"/>
                    <a:pt x="18241" y="805"/>
                    <a:pt x="16412" y="2803"/>
                  </a:cubicBezTo>
                  <a:lnTo>
                    <a:pt x="1135" y="71519"/>
                  </a:lnTo>
                  <a:cubicBezTo>
                    <a:pt x="1" y="76622"/>
                    <a:pt x="51037" y="82493"/>
                    <a:pt x="51037" y="82493"/>
                  </a:cubicBezTo>
                  <a:lnTo>
                    <a:pt x="66281" y="13811"/>
                  </a:lnTo>
                  <a:cubicBezTo>
                    <a:pt x="66281" y="13811"/>
                    <a:pt x="40025" y="0"/>
                    <a:pt x="24896" y="0"/>
                  </a:cubicBezTo>
                  <a:close/>
                </a:path>
              </a:pathLst>
            </a:custGeom>
            <a:solidFill>
              <a:srgbClr val="FFF8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6"/>
            <p:cNvSpPr/>
            <p:nvPr/>
          </p:nvSpPr>
          <p:spPr>
            <a:xfrm>
              <a:off x="9453900" y="1424900"/>
              <a:ext cx="1622850" cy="2004250"/>
            </a:xfrm>
            <a:custGeom>
              <a:avLst/>
              <a:gdLst/>
              <a:ahLst/>
              <a:cxnLst/>
              <a:rect l="l" t="t" r="r" b="b"/>
              <a:pathLst>
                <a:path w="64914" h="80170" extrusionOk="0">
                  <a:moveTo>
                    <a:pt x="18851" y="1"/>
                  </a:moveTo>
                  <a:cubicBezTo>
                    <a:pt x="16595" y="1"/>
                    <a:pt x="15245" y="37"/>
                    <a:pt x="15245" y="37"/>
                  </a:cubicBezTo>
                  <a:lnTo>
                    <a:pt x="0" y="68687"/>
                  </a:lnTo>
                  <a:cubicBezTo>
                    <a:pt x="0" y="68687"/>
                    <a:pt x="34679" y="80170"/>
                    <a:pt x="46231" y="80170"/>
                  </a:cubicBezTo>
                  <a:cubicBezTo>
                    <a:pt x="47886" y="80170"/>
                    <a:pt x="49067" y="79934"/>
                    <a:pt x="49602" y="79394"/>
                  </a:cubicBezTo>
                  <a:lnTo>
                    <a:pt x="64913" y="10612"/>
                  </a:lnTo>
                  <a:cubicBezTo>
                    <a:pt x="61189" y="845"/>
                    <a:pt x="29647" y="1"/>
                    <a:pt x="18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6"/>
            <p:cNvSpPr/>
            <p:nvPr/>
          </p:nvSpPr>
          <p:spPr>
            <a:xfrm>
              <a:off x="9868350" y="1605800"/>
              <a:ext cx="390300" cy="363775"/>
            </a:xfrm>
            <a:custGeom>
              <a:avLst/>
              <a:gdLst/>
              <a:ahLst/>
              <a:cxnLst/>
              <a:rect l="l" t="t" r="r" b="b"/>
              <a:pathLst>
                <a:path w="15612" h="14551" extrusionOk="0">
                  <a:moveTo>
                    <a:pt x="3337" y="407"/>
                  </a:moveTo>
                  <a:lnTo>
                    <a:pt x="15145" y="807"/>
                  </a:lnTo>
                  <a:lnTo>
                    <a:pt x="12210" y="14117"/>
                  </a:lnTo>
                  <a:lnTo>
                    <a:pt x="468" y="13316"/>
                  </a:lnTo>
                  <a:lnTo>
                    <a:pt x="3337" y="407"/>
                  </a:lnTo>
                  <a:close/>
                  <a:moveTo>
                    <a:pt x="3120" y="0"/>
                  </a:moveTo>
                  <a:cubicBezTo>
                    <a:pt x="3019" y="0"/>
                    <a:pt x="2965" y="87"/>
                    <a:pt x="2936" y="173"/>
                  </a:cubicBezTo>
                  <a:lnTo>
                    <a:pt x="1" y="13450"/>
                  </a:lnTo>
                  <a:cubicBezTo>
                    <a:pt x="1" y="13516"/>
                    <a:pt x="1" y="13583"/>
                    <a:pt x="34" y="13616"/>
                  </a:cubicBezTo>
                  <a:cubicBezTo>
                    <a:pt x="68" y="13683"/>
                    <a:pt x="134" y="13683"/>
                    <a:pt x="201" y="13716"/>
                  </a:cubicBezTo>
                  <a:lnTo>
                    <a:pt x="12343" y="14550"/>
                  </a:lnTo>
                  <a:cubicBezTo>
                    <a:pt x="12443" y="14550"/>
                    <a:pt x="12543" y="14484"/>
                    <a:pt x="12543" y="14384"/>
                  </a:cubicBezTo>
                  <a:lnTo>
                    <a:pt x="15612" y="640"/>
                  </a:lnTo>
                  <a:cubicBezTo>
                    <a:pt x="15612" y="607"/>
                    <a:pt x="15612" y="540"/>
                    <a:pt x="15579" y="474"/>
                  </a:cubicBezTo>
                  <a:cubicBezTo>
                    <a:pt x="15512" y="440"/>
                    <a:pt x="15479" y="407"/>
                    <a:pt x="15412" y="407"/>
                  </a:cubicBezTo>
                  <a:lnTo>
                    <a:pt x="3170" y="7"/>
                  </a:lnTo>
                  <a:cubicBezTo>
                    <a:pt x="3152" y="2"/>
                    <a:pt x="3135" y="0"/>
                    <a:pt x="3120" y="0"/>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6"/>
            <p:cNvSpPr/>
            <p:nvPr/>
          </p:nvSpPr>
          <p:spPr>
            <a:xfrm>
              <a:off x="9849175" y="2025425"/>
              <a:ext cx="973225" cy="184325"/>
            </a:xfrm>
            <a:custGeom>
              <a:avLst/>
              <a:gdLst/>
              <a:ahLst/>
              <a:cxnLst/>
              <a:rect l="l" t="t" r="r" b="b"/>
              <a:pathLst>
                <a:path w="38929" h="7373" extrusionOk="0">
                  <a:moveTo>
                    <a:pt x="201" y="0"/>
                  </a:moveTo>
                  <a:cubicBezTo>
                    <a:pt x="67" y="0"/>
                    <a:pt x="1" y="100"/>
                    <a:pt x="1" y="200"/>
                  </a:cubicBezTo>
                  <a:cubicBezTo>
                    <a:pt x="1" y="334"/>
                    <a:pt x="67" y="401"/>
                    <a:pt x="201" y="434"/>
                  </a:cubicBezTo>
                  <a:cubicBezTo>
                    <a:pt x="468" y="434"/>
                    <a:pt x="26386" y="1168"/>
                    <a:pt x="38595" y="7372"/>
                  </a:cubicBezTo>
                  <a:lnTo>
                    <a:pt x="38695" y="7372"/>
                  </a:lnTo>
                  <a:cubicBezTo>
                    <a:pt x="38762" y="7372"/>
                    <a:pt x="38828" y="7339"/>
                    <a:pt x="38862" y="7272"/>
                  </a:cubicBezTo>
                  <a:cubicBezTo>
                    <a:pt x="38928" y="7172"/>
                    <a:pt x="38862" y="7039"/>
                    <a:pt x="38762" y="7005"/>
                  </a:cubicBezTo>
                  <a:cubicBezTo>
                    <a:pt x="26486" y="768"/>
                    <a:pt x="468" y="0"/>
                    <a:pt x="201" y="0"/>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6"/>
            <p:cNvSpPr/>
            <p:nvPr/>
          </p:nvSpPr>
          <p:spPr>
            <a:xfrm>
              <a:off x="9829175" y="2112975"/>
              <a:ext cx="973200" cy="184325"/>
            </a:xfrm>
            <a:custGeom>
              <a:avLst/>
              <a:gdLst/>
              <a:ahLst/>
              <a:cxnLst/>
              <a:rect l="l" t="t" r="r" b="b"/>
              <a:pathLst>
                <a:path w="38928" h="7373" extrusionOk="0">
                  <a:moveTo>
                    <a:pt x="234" y="1"/>
                  </a:moveTo>
                  <a:cubicBezTo>
                    <a:pt x="100" y="1"/>
                    <a:pt x="33" y="101"/>
                    <a:pt x="0" y="201"/>
                  </a:cubicBezTo>
                  <a:cubicBezTo>
                    <a:pt x="0" y="334"/>
                    <a:pt x="100" y="401"/>
                    <a:pt x="234" y="434"/>
                  </a:cubicBezTo>
                  <a:cubicBezTo>
                    <a:pt x="467" y="434"/>
                    <a:pt x="26419" y="1168"/>
                    <a:pt x="38594" y="7373"/>
                  </a:cubicBezTo>
                  <a:lnTo>
                    <a:pt x="38694" y="7373"/>
                  </a:lnTo>
                  <a:cubicBezTo>
                    <a:pt x="38761" y="7373"/>
                    <a:pt x="38861" y="7339"/>
                    <a:pt x="38894" y="7273"/>
                  </a:cubicBezTo>
                  <a:cubicBezTo>
                    <a:pt x="38928" y="7173"/>
                    <a:pt x="38894" y="7039"/>
                    <a:pt x="38794" y="7006"/>
                  </a:cubicBezTo>
                  <a:cubicBezTo>
                    <a:pt x="26519" y="768"/>
                    <a:pt x="500" y="1"/>
                    <a:pt x="234" y="1"/>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6"/>
            <p:cNvSpPr/>
            <p:nvPr/>
          </p:nvSpPr>
          <p:spPr>
            <a:xfrm>
              <a:off x="9809975" y="2200550"/>
              <a:ext cx="973225" cy="184325"/>
            </a:xfrm>
            <a:custGeom>
              <a:avLst/>
              <a:gdLst/>
              <a:ahLst/>
              <a:cxnLst/>
              <a:rect l="l" t="t" r="r" b="b"/>
              <a:pathLst>
                <a:path w="38929" h="7373" extrusionOk="0">
                  <a:moveTo>
                    <a:pt x="234" y="0"/>
                  </a:moveTo>
                  <a:cubicBezTo>
                    <a:pt x="101" y="0"/>
                    <a:pt x="1" y="100"/>
                    <a:pt x="1" y="200"/>
                  </a:cubicBezTo>
                  <a:cubicBezTo>
                    <a:pt x="1" y="334"/>
                    <a:pt x="101" y="401"/>
                    <a:pt x="201" y="434"/>
                  </a:cubicBezTo>
                  <a:cubicBezTo>
                    <a:pt x="468" y="434"/>
                    <a:pt x="26386" y="1168"/>
                    <a:pt x="38595" y="7372"/>
                  </a:cubicBezTo>
                  <a:lnTo>
                    <a:pt x="38695" y="7372"/>
                  </a:lnTo>
                  <a:cubicBezTo>
                    <a:pt x="38762" y="7372"/>
                    <a:pt x="38829" y="7339"/>
                    <a:pt x="38862" y="7272"/>
                  </a:cubicBezTo>
                  <a:cubicBezTo>
                    <a:pt x="38929" y="7172"/>
                    <a:pt x="38895" y="7039"/>
                    <a:pt x="38795" y="7005"/>
                  </a:cubicBezTo>
                  <a:cubicBezTo>
                    <a:pt x="26520" y="768"/>
                    <a:pt x="468" y="0"/>
                    <a:pt x="234" y="0"/>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6"/>
            <p:cNvSpPr/>
            <p:nvPr/>
          </p:nvSpPr>
          <p:spPr>
            <a:xfrm>
              <a:off x="9790800" y="2288100"/>
              <a:ext cx="973225" cy="184325"/>
            </a:xfrm>
            <a:custGeom>
              <a:avLst/>
              <a:gdLst/>
              <a:ahLst/>
              <a:cxnLst/>
              <a:rect l="l" t="t" r="r" b="b"/>
              <a:pathLst>
                <a:path w="38929" h="7373" extrusionOk="0">
                  <a:moveTo>
                    <a:pt x="234" y="1"/>
                  </a:moveTo>
                  <a:cubicBezTo>
                    <a:pt x="101" y="1"/>
                    <a:pt x="1" y="68"/>
                    <a:pt x="1" y="201"/>
                  </a:cubicBezTo>
                  <a:cubicBezTo>
                    <a:pt x="1" y="301"/>
                    <a:pt x="67" y="401"/>
                    <a:pt x="201" y="434"/>
                  </a:cubicBezTo>
                  <a:cubicBezTo>
                    <a:pt x="468" y="434"/>
                    <a:pt x="26486" y="1969"/>
                    <a:pt x="38595" y="7373"/>
                  </a:cubicBezTo>
                  <a:lnTo>
                    <a:pt x="38695" y="7373"/>
                  </a:lnTo>
                  <a:cubicBezTo>
                    <a:pt x="38762" y="7373"/>
                    <a:pt x="38828" y="7339"/>
                    <a:pt x="38862" y="7273"/>
                  </a:cubicBezTo>
                  <a:cubicBezTo>
                    <a:pt x="38928" y="7173"/>
                    <a:pt x="38862" y="7039"/>
                    <a:pt x="38762" y="7006"/>
                  </a:cubicBezTo>
                  <a:cubicBezTo>
                    <a:pt x="26586" y="1535"/>
                    <a:pt x="468" y="34"/>
                    <a:pt x="234" y="1"/>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6"/>
            <p:cNvSpPr/>
            <p:nvPr/>
          </p:nvSpPr>
          <p:spPr>
            <a:xfrm>
              <a:off x="9770800" y="2375675"/>
              <a:ext cx="973200" cy="184325"/>
            </a:xfrm>
            <a:custGeom>
              <a:avLst/>
              <a:gdLst/>
              <a:ahLst/>
              <a:cxnLst/>
              <a:rect l="l" t="t" r="r" b="b"/>
              <a:pathLst>
                <a:path w="38928" h="7373" extrusionOk="0">
                  <a:moveTo>
                    <a:pt x="234" y="0"/>
                  </a:moveTo>
                  <a:cubicBezTo>
                    <a:pt x="133" y="0"/>
                    <a:pt x="33" y="67"/>
                    <a:pt x="33" y="200"/>
                  </a:cubicBezTo>
                  <a:cubicBezTo>
                    <a:pt x="0" y="301"/>
                    <a:pt x="100" y="401"/>
                    <a:pt x="200" y="434"/>
                  </a:cubicBezTo>
                  <a:cubicBezTo>
                    <a:pt x="467" y="434"/>
                    <a:pt x="26719" y="2135"/>
                    <a:pt x="38628" y="7372"/>
                  </a:cubicBezTo>
                  <a:lnTo>
                    <a:pt x="38694" y="7372"/>
                  </a:lnTo>
                  <a:cubicBezTo>
                    <a:pt x="38794" y="7372"/>
                    <a:pt x="38861" y="7339"/>
                    <a:pt x="38894" y="7272"/>
                  </a:cubicBezTo>
                  <a:cubicBezTo>
                    <a:pt x="38928" y="7172"/>
                    <a:pt x="38894" y="7039"/>
                    <a:pt x="38794" y="6972"/>
                  </a:cubicBezTo>
                  <a:cubicBezTo>
                    <a:pt x="26819" y="1702"/>
                    <a:pt x="500" y="34"/>
                    <a:pt x="234" y="0"/>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6"/>
            <p:cNvSpPr/>
            <p:nvPr/>
          </p:nvSpPr>
          <p:spPr>
            <a:xfrm>
              <a:off x="9751600" y="2463225"/>
              <a:ext cx="973225" cy="184325"/>
            </a:xfrm>
            <a:custGeom>
              <a:avLst/>
              <a:gdLst/>
              <a:ahLst/>
              <a:cxnLst/>
              <a:rect l="l" t="t" r="r" b="b"/>
              <a:pathLst>
                <a:path w="38929" h="7373" extrusionOk="0">
                  <a:moveTo>
                    <a:pt x="234" y="1"/>
                  </a:moveTo>
                  <a:cubicBezTo>
                    <a:pt x="134" y="1"/>
                    <a:pt x="34" y="68"/>
                    <a:pt x="1" y="201"/>
                  </a:cubicBezTo>
                  <a:cubicBezTo>
                    <a:pt x="1" y="301"/>
                    <a:pt x="101" y="401"/>
                    <a:pt x="201" y="401"/>
                  </a:cubicBezTo>
                  <a:cubicBezTo>
                    <a:pt x="468" y="434"/>
                    <a:pt x="26119" y="2536"/>
                    <a:pt x="38628" y="7373"/>
                  </a:cubicBezTo>
                  <a:lnTo>
                    <a:pt x="38695" y="7373"/>
                  </a:lnTo>
                  <a:cubicBezTo>
                    <a:pt x="38762" y="7373"/>
                    <a:pt x="38862" y="7339"/>
                    <a:pt x="38895" y="7239"/>
                  </a:cubicBezTo>
                  <a:cubicBezTo>
                    <a:pt x="38929" y="7139"/>
                    <a:pt x="38895" y="7039"/>
                    <a:pt x="38762" y="6972"/>
                  </a:cubicBezTo>
                  <a:cubicBezTo>
                    <a:pt x="26186" y="2102"/>
                    <a:pt x="501" y="34"/>
                    <a:pt x="234" y="1"/>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6"/>
            <p:cNvSpPr/>
            <p:nvPr/>
          </p:nvSpPr>
          <p:spPr>
            <a:xfrm>
              <a:off x="9732425" y="2550800"/>
              <a:ext cx="973225" cy="184325"/>
            </a:xfrm>
            <a:custGeom>
              <a:avLst/>
              <a:gdLst/>
              <a:ahLst/>
              <a:cxnLst/>
              <a:rect l="l" t="t" r="r" b="b"/>
              <a:pathLst>
                <a:path w="38929" h="7373" extrusionOk="0">
                  <a:moveTo>
                    <a:pt x="234" y="0"/>
                  </a:moveTo>
                  <a:cubicBezTo>
                    <a:pt x="101" y="0"/>
                    <a:pt x="1" y="67"/>
                    <a:pt x="1" y="167"/>
                  </a:cubicBezTo>
                  <a:cubicBezTo>
                    <a:pt x="1" y="301"/>
                    <a:pt x="67" y="401"/>
                    <a:pt x="167" y="401"/>
                  </a:cubicBezTo>
                  <a:cubicBezTo>
                    <a:pt x="434" y="434"/>
                    <a:pt x="26286" y="3469"/>
                    <a:pt x="38628" y="7372"/>
                  </a:cubicBezTo>
                  <a:lnTo>
                    <a:pt x="38695" y="7372"/>
                  </a:lnTo>
                  <a:cubicBezTo>
                    <a:pt x="38762" y="7372"/>
                    <a:pt x="38862" y="7339"/>
                    <a:pt x="38895" y="7239"/>
                  </a:cubicBezTo>
                  <a:cubicBezTo>
                    <a:pt x="38928" y="7139"/>
                    <a:pt x="38862" y="7005"/>
                    <a:pt x="38762" y="6972"/>
                  </a:cubicBezTo>
                  <a:cubicBezTo>
                    <a:pt x="26353" y="3069"/>
                    <a:pt x="501" y="34"/>
                    <a:pt x="234" y="0"/>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6"/>
            <p:cNvSpPr/>
            <p:nvPr/>
          </p:nvSpPr>
          <p:spPr>
            <a:xfrm>
              <a:off x="9712425" y="2638200"/>
              <a:ext cx="973200" cy="184475"/>
            </a:xfrm>
            <a:custGeom>
              <a:avLst/>
              <a:gdLst/>
              <a:ahLst/>
              <a:cxnLst/>
              <a:rect l="l" t="t" r="r" b="b"/>
              <a:pathLst>
                <a:path w="38928" h="7379" extrusionOk="0">
                  <a:moveTo>
                    <a:pt x="215" y="0"/>
                  </a:moveTo>
                  <a:cubicBezTo>
                    <a:pt x="108" y="0"/>
                    <a:pt x="33" y="87"/>
                    <a:pt x="33" y="174"/>
                  </a:cubicBezTo>
                  <a:cubicBezTo>
                    <a:pt x="0" y="307"/>
                    <a:pt x="100" y="407"/>
                    <a:pt x="200" y="407"/>
                  </a:cubicBezTo>
                  <a:cubicBezTo>
                    <a:pt x="467" y="440"/>
                    <a:pt x="25818" y="3876"/>
                    <a:pt x="38661" y="7379"/>
                  </a:cubicBezTo>
                  <a:lnTo>
                    <a:pt x="38694" y="7379"/>
                  </a:lnTo>
                  <a:cubicBezTo>
                    <a:pt x="38794" y="7379"/>
                    <a:pt x="38894" y="7312"/>
                    <a:pt x="38894" y="7245"/>
                  </a:cubicBezTo>
                  <a:cubicBezTo>
                    <a:pt x="38928" y="7112"/>
                    <a:pt x="38861" y="7012"/>
                    <a:pt x="38761" y="6979"/>
                  </a:cubicBezTo>
                  <a:cubicBezTo>
                    <a:pt x="25919" y="3476"/>
                    <a:pt x="500" y="40"/>
                    <a:pt x="267" y="7"/>
                  </a:cubicBezTo>
                  <a:cubicBezTo>
                    <a:pt x="249" y="2"/>
                    <a:pt x="232" y="0"/>
                    <a:pt x="215" y="0"/>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6"/>
            <p:cNvSpPr/>
            <p:nvPr/>
          </p:nvSpPr>
          <p:spPr>
            <a:xfrm>
              <a:off x="9693225" y="2725975"/>
              <a:ext cx="973225" cy="184275"/>
            </a:xfrm>
            <a:custGeom>
              <a:avLst/>
              <a:gdLst/>
              <a:ahLst/>
              <a:cxnLst/>
              <a:rect l="l" t="t" r="r" b="b"/>
              <a:pathLst>
                <a:path w="38929" h="7371" extrusionOk="0">
                  <a:moveTo>
                    <a:pt x="317" y="1"/>
                  </a:moveTo>
                  <a:cubicBezTo>
                    <a:pt x="178" y="1"/>
                    <a:pt x="93" y="11"/>
                    <a:pt x="68" y="32"/>
                  </a:cubicBezTo>
                  <a:cubicBezTo>
                    <a:pt x="34" y="98"/>
                    <a:pt x="1" y="165"/>
                    <a:pt x="1" y="232"/>
                  </a:cubicBezTo>
                  <a:cubicBezTo>
                    <a:pt x="30" y="319"/>
                    <a:pt x="109" y="405"/>
                    <a:pt x="216" y="405"/>
                  </a:cubicBezTo>
                  <a:cubicBezTo>
                    <a:pt x="233" y="405"/>
                    <a:pt x="250" y="403"/>
                    <a:pt x="268" y="399"/>
                  </a:cubicBezTo>
                  <a:lnTo>
                    <a:pt x="301" y="399"/>
                  </a:lnTo>
                  <a:cubicBezTo>
                    <a:pt x="313" y="398"/>
                    <a:pt x="326" y="398"/>
                    <a:pt x="341" y="398"/>
                  </a:cubicBezTo>
                  <a:cubicBezTo>
                    <a:pt x="2035" y="398"/>
                    <a:pt x="26098" y="4064"/>
                    <a:pt x="38628" y="7370"/>
                  </a:cubicBezTo>
                  <a:lnTo>
                    <a:pt x="38695" y="7370"/>
                  </a:lnTo>
                  <a:cubicBezTo>
                    <a:pt x="38795" y="7370"/>
                    <a:pt x="38862" y="7304"/>
                    <a:pt x="38895" y="7237"/>
                  </a:cubicBezTo>
                  <a:cubicBezTo>
                    <a:pt x="38929" y="7103"/>
                    <a:pt x="38862" y="7003"/>
                    <a:pt x="38762" y="6970"/>
                  </a:cubicBezTo>
                  <a:cubicBezTo>
                    <a:pt x="27455" y="3984"/>
                    <a:pt x="3083" y="1"/>
                    <a:pt x="317" y="1"/>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6"/>
            <p:cNvSpPr/>
            <p:nvPr/>
          </p:nvSpPr>
          <p:spPr>
            <a:xfrm>
              <a:off x="9673225" y="2813325"/>
              <a:ext cx="969050" cy="205325"/>
            </a:xfrm>
            <a:custGeom>
              <a:avLst/>
              <a:gdLst/>
              <a:ahLst/>
              <a:cxnLst/>
              <a:rect l="l" t="t" r="r" b="b"/>
              <a:pathLst>
                <a:path w="38762" h="8213" extrusionOk="0">
                  <a:moveTo>
                    <a:pt x="227" y="0"/>
                  </a:moveTo>
                  <a:cubicBezTo>
                    <a:pt x="141" y="0"/>
                    <a:pt x="62" y="87"/>
                    <a:pt x="34" y="174"/>
                  </a:cubicBezTo>
                  <a:cubicBezTo>
                    <a:pt x="0" y="274"/>
                    <a:pt x="100" y="407"/>
                    <a:pt x="200" y="407"/>
                  </a:cubicBezTo>
                  <a:cubicBezTo>
                    <a:pt x="434" y="474"/>
                    <a:pt x="24584" y="4777"/>
                    <a:pt x="38494" y="8213"/>
                  </a:cubicBezTo>
                  <a:lnTo>
                    <a:pt x="38528" y="8213"/>
                  </a:lnTo>
                  <a:cubicBezTo>
                    <a:pt x="38628" y="8213"/>
                    <a:pt x="38728" y="8146"/>
                    <a:pt x="38728" y="8046"/>
                  </a:cubicBezTo>
                  <a:cubicBezTo>
                    <a:pt x="38761" y="7946"/>
                    <a:pt x="38695" y="7812"/>
                    <a:pt x="38594" y="7779"/>
                  </a:cubicBezTo>
                  <a:cubicBezTo>
                    <a:pt x="24685" y="4377"/>
                    <a:pt x="534" y="40"/>
                    <a:pt x="267" y="7"/>
                  </a:cubicBezTo>
                  <a:cubicBezTo>
                    <a:pt x="254" y="2"/>
                    <a:pt x="240" y="0"/>
                    <a:pt x="227" y="0"/>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6"/>
            <p:cNvSpPr/>
            <p:nvPr/>
          </p:nvSpPr>
          <p:spPr>
            <a:xfrm>
              <a:off x="9654050" y="2900825"/>
              <a:ext cx="964025" cy="225400"/>
            </a:xfrm>
            <a:custGeom>
              <a:avLst/>
              <a:gdLst/>
              <a:ahLst/>
              <a:cxnLst/>
              <a:rect l="l" t="t" r="r" b="b"/>
              <a:pathLst>
                <a:path w="38561" h="9016" extrusionOk="0">
                  <a:moveTo>
                    <a:pt x="216" y="1"/>
                  </a:moveTo>
                  <a:cubicBezTo>
                    <a:pt x="134" y="1"/>
                    <a:pt x="61" y="66"/>
                    <a:pt x="33" y="176"/>
                  </a:cubicBezTo>
                  <a:cubicBezTo>
                    <a:pt x="0" y="276"/>
                    <a:pt x="67" y="376"/>
                    <a:pt x="200" y="410"/>
                  </a:cubicBezTo>
                  <a:cubicBezTo>
                    <a:pt x="434" y="476"/>
                    <a:pt x="23950" y="5814"/>
                    <a:pt x="38294" y="9016"/>
                  </a:cubicBezTo>
                  <a:lnTo>
                    <a:pt x="38361" y="9016"/>
                  </a:lnTo>
                  <a:cubicBezTo>
                    <a:pt x="38427" y="9016"/>
                    <a:pt x="38528" y="8949"/>
                    <a:pt x="38561" y="8849"/>
                  </a:cubicBezTo>
                  <a:cubicBezTo>
                    <a:pt x="38561" y="8749"/>
                    <a:pt x="38494" y="8616"/>
                    <a:pt x="38394" y="8616"/>
                  </a:cubicBezTo>
                  <a:cubicBezTo>
                    <a:pt x="24051" y="5413"/>
                    <a:pt x="500" y="76"/>
                    <a:pt x="267" y="9"/>
                  </a:cubicBezTo>
                  <a:cubicBezTo>
                    <a:pt x="250" y="4"/>
                    <a:pt x="233" y="1"/>
                    <a:pt x="216" y="1"/>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6"/>
            <p:cNvSpPr/>
            <p:nvPr/>
          </p:nvSpPr>
          <p:spPr>
            <a:xfrm>
              <a:off x="9634850" y="2988400"/>
              <a:ext cx="961550" cy="235400"/>
            </a:xfrm>
            <a:custGeom>
              <a:avLst/>
              <a:gdLst/>
              <a:ahLst/>
              <a:cxnLst/>
              <a:rect l="l" t="t" r="r" b="b"/>
              <a:pathLst>
                <a:path w="38462" h="9416" extrusionOk="0">
                  <a:moveTo>
                    <a:pt x="215" y="0"/>
                  </a:moveTo>
                  <a:cubicBezTo>
                    <a:pt x="134" y="0"/>
                    <a:pt x="62" y="60"/>
                    <a:pt x="34" y="142"/>
                  </a:cubicBezTo>
                  <a:cubicBezTo>
                    <a:pt x="1" y="276"/>
                    <a:pt x="68" y="376"/>
                    <a:pt x="168" y="409"/>
                  </a:cubicBezTo>
                  <a:cubicBezTo>
                    <a:pt x="401" y="476"/>
                    <a:pt x="24652" y="7414"/>
                    <a:pt x="38228" y="9416"/>
                  </a:cubicBezTo>
                  <a:lnTo>
                    <a:pt x="38261" y="9416"/>
                  </a:lnTo>
                  <a:cubicBezTo>
                    <a:pt x="38362" y="9416"/>
                    <a:pt x="38428" y="9349"/>
                    <a:pt x="38462" y="9249"/>
                  </a:cubicBezTo>
                  <a:cubicBezTo>
                    <a:pt x="38462" y="9115"/>
                    <a:pt x="38395" y="9015"/>
                    <a:pt x="38261" y="9015"/>
                  </a:cubicBezTo>
                  <a:cubicBezTo>
                    <a:pt x="24718" y="7014"/>
                    <a:pt x="535" y="76"/>
                    <a:pt x="268" y="9"/>
                  </a:cubicBezTo>
                  <a:cubicBezTo>
                    <a:pt x="250" y="3"/>
                    <a:pt x="232" y="0"/>
                    <a:pt x="215" y="0"/>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6"/>
            <p:cNvSpPr/>
            <p:nvPr/>
          </p:nvSpPr>
          <p:spPr>
            <a:xfrm>
              <a:off x="10905775" y="1762050"/>
              <a:ext cx="1244225" cy="1714425"/>
            </a:xfrm>
            <a:custGeom>
              <a:avLst/>
              <a:gdLst/>
              <a:ahLst/>
              <a:cxnLst/>
              <a:rect l="l" t="t" r="r" b="b"/>
              <a:pathLst>
                <a:path w="49769" h="68577" extrusionOk="0">
                  <a:moveTo>
                    <a:pt x="19076" y="429"/>
                  </a:moveTo>
                  <a:cubicBezTo>
                    <a:pt x="29026" y="429"/>
                    <a:pt x="47503" y="9810"/>
                    <a:pt x="49302" y="10735"/>
                  </a:cubicBezTo>
                  <a:lnTo>
                    <a:pt x="36560" y="68143"/>
                  </a:lnTo>
                  <a:cubicBezTo>
                    <a:pt x="10307" y="65775"/>
                    <a:pt x="1601" y="61772"/>
                    <a:pt x="467" y="61205"/>
                  </a:cubicBezTo>
                  <a:lnTo>
                    <a:pt x="13476" y="2663"/>
                  </a:lnTo>
                  <a:cubicBezTo>
                    <a:pt x="14464" y="1068"/>
                    <a:pt x="16480" y="429"/>
                    <a:pt x="19076" y="429"/>
                  </a:cubicBezTo>
                  <a:close/>
                  <a:moveTo>
                    <a:pt x="19087" y="0"/>
                  </a:moveTo>
                  <a:cubicBezTo>
                    <a:pt x="16093" y="0"/>
                    <a:pt x="14082" y="822"/>
                    <a:pt x="13076" y="2463"/>
                  </a:cubicBezTo>
                  <a:cubicBezTo>
                    <a:pt x="13076" y="2496"/>
                    <a:pt x="13076" y="2496"/>
                    <a:pt x="13043" y="2530"/>
                  </a:cubicBezTo>
                  <a:lnTo>
                    <a:pt x="0" y="61272"/>
                  </a:lnTo>
                  <a:cubicBezTo>
                    <a:pt x="0" y="61372"/>
                    <a:pt x="33" y="61438"/>
                    <a:pt x="100" y="61505"/>
                  </a:cubicBezTo>
                  <a:cubicBezTo>
                    <a:pt x="200" y="61538"/>
                    <a:pt x="8206" y="66008"/>
                    <a:pt x="36693" y="68577"/>
                  </a:cubicBezTo>
                  <a:lnTo>
                    <a:pt x="36726" y="68577"/>
                  </a:lnTo>
                  <a:cubicBezTo>
                    <a:pt x="36826" y="68577"/>
                    <a:pt x="36893" y="68510"/>
                    <a:pt x="36926" y="68410"/>
                  </a:cubicBezTo>
                  <a:lnTo>
                    <a:pt x="49736" y="10669"/>
                  </a:lnTo>
                  <a:cubicBezTo>
                    <a:pt x="49769" y="10569"/>
                    <a:pt x="49736" y="10502"/>
                    <a:pt x="49636" y="10435"/>
                  </a:cubicBezTo>
                  <a:cubicBezTo>
                    <a:pt x="49569" y="10402"/>
                    <a:pt x="41730" y="6299"/>
                    <a:pt x="33357" y="3297"/>
                  </a:cubicBezTo>
                  <a:cubicBezTo>
                    <a:pt x="27314" y="1097"/>
                    <a:pt x="22545" y="0"/>
                    <a:pt x="19087" y="0"/>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6"/>
            <p:cNvSpPr/>
            <p:nvPr/>
          </p:nvSpPr>
          <p:spPr>
            <a:xfrm>
              <a:off x="11467825" y="3357200"/>
              <a:ext cx="311100" cy="47575"/>
            </a:xfrm>
            <a:custGeom>
              <a:avLst/>
              <a:gdLst/>
              <a:ahLst/>
              <a:cxnLst/>
              <a:rect l="l" t="t" r="r" b="b"/>
              <a:pathLst>
                <a:path w="12444" h="1903" extrusionOk="0">
                  <a:moveTo>
                    <a:pt x="268" y="1"/>
                  </a:moveTo>
                  <a:cubicBezTo>
                    <a:pt x="168" y="1"/>
                    <a:pt x="68" y="67"/>
                    <a:pt x="34" y="201"/>
                  </a:cubicBezTo>
                  <a:cubicBezTo>
                    <a:pt x="1" y="301"/>
                    <a:pt x="101" y="401"/>
                    <a:pt x="201" y="434"/>
                  </a:cubicBezTo>
                  <a:cubicBezTo>
                    <a:pt x="6038" y="1535"/>
                    <a:pt x="12143" y="1902"/>
                    <a:pt x="12210" y="1902"/>
                  </a:cubicBezTo>
                  <a:cubicBezTo>
                    <a:pt x="12343" y="1902"/>
                    <a:pt x="12443" y="1835"/>
                    <a:pt x="12443" y="1702"/>
                  </a:cubicBezTo>
                  <a:cubicBezTo>
                    <a:pt x="12443" y="1602"/>
                    <a:pt x="12343" y="1502"/>
                    <a:pt x="12243" y="1502"/>
                  </a:cubicBezTo>
                  <a:cubicBezTo>
                    <a:pt x="12176" y="1502"/>
                    <a:pt x="6105" y="1135"/>
                    <a:pt x="268" y="1"/>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6"/>
            <p:cNvSpPr/>
            <p:nvPr/>
          </p:nvSpPr>
          <p:spPr>
            <a:xfrm>
              <a:off x="11191800" y="1830225"/>
              <a:ext cx="728050" cy="590500"/>
            </a:xfrm>
            <a:custGeom>
              <a:avLst/>
              <a:gdLst/>
              <a:ahLst/>
              <a:cxnLst/>
              <a:rect l="l" t="t" r="r" b="b"/>
              <a:pathLst>
                <a:path w="29122" h="23620" extrusionOk="0">
                  <a:moveTo>
                    <a:pt x="7700" y="414"/>
                  </a:moveTo>
                  <a:cubicBezTo>
                    <a:pt x="15775" y="414"/>
                    <a:pt x="27246" y="6189"/>
                    <a:pt x="28654" y="6908"/>
                  </a:cubicBezTo>
                  <a:cubicBezTo>
                    <a:pt x="28354" y="8175"/>
                    <a:pt x="26153" y="16915"/>
                    <a:pt x="24551" y="23119"/>
                  </a:cubicBezTo>
                  <a:cubicBezTo>
                    <a:pt x="12943" y="19350"/>
                    <a:pt x="2135" y="17682"/>
                    <a:pt x="468" y="17449"/>
                  </a:cubicBezTo>
                  <a:lnTo>
                    <a:pt x="4137" y="903"/>
                  </a:lnTo>
                  <a:cubicBezTo>
                    <a:pt x="5201" y="563"/>
                    <a:pt x="6407" y="414"/>
                    <a:pt x="7700" y="414"/>
                  </a:cubicBezTo>
                  <a:close/>
                  <a:moveTo>
                    <a:pt x="7696" y="1"/>
                  </a:moveTo>
                  <a:cubicBezTo>
                    <a:pt x="6252" y="1"/>
                    <a:pt x="4985" y="179"/>
                    <a:pt x="3903" y="536"/>
                  </a:cubicBezTo>
                  <a:cubicBezTo>
                    <a:pt x="3837" y="570"/>
                    <a:pt x="3770" y="636"/>
                    <a:pt x="3770" y="703"/>
                  </a:cubicBezTo>
                  <a:lnTo>
                    <a:pt x="1" y="17582"/>
                  </a:lnTo>
                  <a:cubicBezTo>
                    <a:pt x="1" y="17649"/>
                    <a:pt x="1" y="17715"/>
                    <a:pt x="34" y="17749"/>
                  </a:cubicBezTo>
                  <a:cubicBezTo>
                    <a:pt x="67" y="17782"/>
                    <a:pt x="134" y="17815"/>
                    <a:pt x="201" y="17849"/>
                  </a:cubicBezTo>
                  <a:cubicBezTo>
                    <a:pt x="301" y="17849"/>
                    <a:pt x="12009" y="19450"/>
                    <a:pt x="24618" y="23586"/>
                  </a:cubicBezTo>
                  <a:cubicBezTo>
                    <a:pt x="24652" y="23620"/>
                    <a:pt x="24685" y="23620"/>
                    <a:pt x="24685" y="23620"/>
                  </a:cubicBezTo>
                  <a:cubicBezTo>
                    <a:pt x="24718" y="23620"/>
                    <a:pt x="24785" y="23586"/>
                    <a:pt x="24785" y="23586"/>
                  </a:cubicBezTo>
                  <a:cubicBezTo>
                    <a:pt x="24852" y="23553"/>
                    <a:pt x="24885" y="23520"/>
                    <a:pt x="24885" y="23453"/>
                  </a:cubicBezTo>
                  <a:cubicBezTo>
                    <a:pt x="26620" y="16748"/>
                    <a:pt x="29121" y="6841"/>
                    <a:pt x="29121" y="6841"/>
                  </a:cubicBezTo>
                  <a:cubicBezTo>
                    <a:pt x="29121" y="6774"/>
                    <a:pt x="29088" y="6674"/>
                    <a:pt x="28988" y="6607"/>
                  </a:cubicBezTo>
                  <a:cubicBezTo>
                    <a:pt x="28955" y="6607"/>
                    <a:pt x="24752" y="4373"/>
                    <a:pt x="19581" y="2538"/>
                  </a:cubicBezTo>
                  <a:cubicBezTo>
                    <a:pt x="14827" y="847"/>
                    <a:pt x="10841" y="1"/>
                    <a:pt x="7696" y="1"/>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6"/>
            <p:cNvSpPr/>
            <p:nvPr/>
          </p:nvSpPr>
          <p:spPr>
            <a:xfrm>
              <a:off x="11042525" y="1895325"/>
              <a:ext cx="2193250" cy="2455725"/>
            </a:xfrm>
            <a:custGeom>
              <a:avLst/>
              <a:gdLst/>
              <a:ahLst/>
              <a:cxnLst/>
              <a:rect l="l" t="t" r="r" b="b"/>
              <a:pathLst>
                <a:path w="87730" h="98229" extrusionOk="0">
                  <a:moveTo>
                    <a:pt x="57975" y="1"/>
                  </a:moveTo>
                  <a:lnTo>
                    <a:pt x="1" y="22483"/>
                  </a:lnTo>
                  <a:lnTo>
                    <a:pt x="28521" y="96069"/>
                  </a:lnTo>
                  <a:cubicBezTo>
                    <a:pt x="29061" y="97407"/>
                    <a:pt x="30336" y="98229"/>
                    <a:pt x="31686" y="98229"/>
                  </a:cubicBezTo>
                  <a:cubicBezTo>
                    <a:pt x="32087" y="98229"/>
                    <a:pt x="32494" y="98157"/>
                    <a:pt x="32891" y="98004"/>
                  </a:cubicBezTo>
                  <a:lnTo>
                    <a:pt x="87730" y="76722"/>
                  </a:lnTo>
                  <a:lnTo>
                    <a:pt x="57975" y="1"/>
                  </a:lnTo>
                  <a:close/>
                </a:path>
              </a:pathLst>
            </a:custGeom>
            <a:solidFill>
              <a:srgbClr val="7F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6"/>
            <p:cNvSpPr/>
            <p:nvPr/>
          </p:nvSpPr>
          <p:spPr>
            <a:xfrm>
              <a:off x="11070875" y="1875300"/>
              <a:ext cx="2134050" cy="2444600"/>
            </a:xfrm>
            <a:custGeom>
              <a:avLst/>
              <a:gdLst/>
              <a:ahLst/>
              <a:cxnLst/>
              <a:rect l="l" t="t" r="r" b="b"/>
              <a:pathLst>
                <a:path w="85362" h="97784" extrusionOk="0">
                  <a:moveTo>
                    <a:pt x="55574" y="1"/>
                  </a:moveTo>
                  <a:lnTo>
                    <a:pt x="1" y="21550"/>
                  </a:lnTo>
                  <a:lnTo>
                    <a:pt x="29155" y="96704"/>
                  </a:lnTo>
                  <a:cubicBezTo>
                    <a:pt x="29412" y="97372"/>
                    <a:pt x="30046" y="97783"/>
                    <a:pt x="30721" y="97783"/>
                  </a:cubicBezTo>
                  <a:cubicBezTo>
                    <a:pt x="30921" y="97783"/>
                    <a:pt x="31125" y="97747"/>
                    <a:pt x="31323" y="97671"/>
                  </a:cubicBezTo>
                  <a:lnTo>
                    <a:pt x="85362" y="76723"/>
                  </a:lnTo>
                  <a:lnTo>
                    <a:pt x="5557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6"/>
            <p:cNvSpPr/>
            <p:nvPr/>
          </p:nvSpPr>
          <p:spPr>
            <a:xfrm>
              <a:off x="11007500" y="1806100"/>
              <a:ext cx="2193250" cy="2480975"/>
            </a:xfrm>
            <a:custGeom>
              <a:avLst/>
              <a:gdLst/>
              <a:ahLst/>
              <a:cxnLst/>
              <a:rect l="l" t="t" r="r" b="b"/>
              <a:pathLst>
                <a:path w="87730" h="99239" extrusionOk="0">
                  <a:moveTo>
                    <a:pt x="57975" y="0"/>
                  </a:moveTo>
                  <a:lnTo>
                    <a:pt x="1" y="22516"/>
                  </a:lnTo>
                  <a:lnTo>
                    <a:pt x="29755" y="99238"/>
                  </a:lnTo>
                  <a:lnTo>
                    <a:pt x="87730" y="76722"/>
                  </a:lnTo>
                  <a:lnTo>
                    <a:pt x="579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6"/>
            <p:cNvSpPr/>
            <p:nvPr/>
          </p:nvSpPr>
          <p:spPr>
            <a:xfrm>
              <a:off x="11007500" y="2278100"/>
              <a:ext cx="978225" cy="2008975"/>
            </a:xfrm>
            <a:custGeom>
              <a:avLst/>
              <a:gdLst/>
              <a:ahLst/>
              <a:cxnLst/>
              <a:rect l="l" t="t" r="r" b="b"/>
              <a:pathLst>
                <a:path w="39129" h="80359" extrusionOk="0">
                  <a:moveTo>
                    <a:pt x="9374" y="1"/>
                  </a:moveTo>
                  <a:lnTo>
                    <a:pt x="1" y="3636"/>
                  </a:lnTo>
                  <a:lnTo>
                    <a:pt x="29755" y="80358"/>
                  </a:lnTo>
                  <a:lnTo>
                    <a:pt x="39129" y="76722"/>
                  </a:lnTo>
                  <a:lnTo>
                    <a:pt x="93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6"/>
            <p:cNvSpPr/>
            <p:nvPr/>
          </p:nvSpPr>
          <p:spPr>
            <a:xfrm>
              <a:off x="11241850" y="2263925"/>
              <a:ext cx="779725" cy="1931400"/>
            </a:xfrm>
            <a:custGeom>
              <a:avLst/>
              <a:gdLst/>
              <a:ahLst/>
              <a:cxnLst/>
              <a:rect l="l" t="t" r="r" b="b"/>
              <a:pathLst>
                <a:path w="31189" h="77256" extrusionOk="0">
                  <a:moveTo>
                    <a:pt x="1434" y="0"/>
                  </a:moveTo>
                  <a:lnTo>
                    <a:pt x="0" y="568"/>
                  </a:lnTo>
                  <a:lnTo>
                    <a:pt x="29755" y="77256"/>
                  </a:lnTo>
                  <a:lnTo>
                    <a:pt x="31189" y="76722"/>
                  </a:lnTo>
                  <a:lnTo>
                    <a:pt x="1434" y="0"/>
                  </a:lnTo>
                  <a:close/>
                </a:path>
              </a:pathLst>
            </a:custGeom>
            <a:solidFill>
              <a:srgbClr val="EDB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6"/>
            <p:cNvSpPr/>
            <p:nvPr/>
          </p:nvSpPr>
          <p:spPr>
            <a:xfrm>
              <a:off x="11420300" y="1939525"/>
              <a:ext cx="1635350" cy="2099850"/>
            </a:xfrm>
            <a:custGeom>
              <a:avLst/>
              <a:gdLst/>
              <a:ahLst/>
              <a:cxnLst/>
              <a:rect l="l" t="t" r="r" b="b"/>
              <a:pathLst>
                <a:path w="65414" h="83994" extrusionOk="0">
                  <a:moveTo>
                    <a:pt x="36393" y="568"/>
                  </a:moveTo>
                  <a:cubicBezTo>
                    <a:pt x="36693" y="1168"/>
                    <a:pt x="37194" y="1668"/>
                    <a:pt x="37827" y="1969"/>
                  </a:cubicBezTo>
                  <a:cubicBezTo>
                    <a:pt x="38190" y="2121"/>
                    <a:pt x="38574" y="2197"/>
                    <a:pt x="38961" y="2197"/>
                  </a:cubicBezTo>
                  <a:cubicBezTo>
                    <a:pt x="39251" y="2197"/>
                    <a:pt x="39543" y="2154"/>
                    <a:pt x="39829" y="2069"/>
                  </a:cubicBezTo>
                  <a:lnTo>
                    <a:pt x="64880" y="66682"/>
                  </a:lnTo>
                  <a:cubicBezTo>
                    <a:pt x="64280" y="66982"/>
                    <a:pt x="63779" y="67482"/>
                    <a:pt x="63512" y="68116"/>
                  </a:cubicBezTo>
                  <a:cubicBezTo>
                    <a:pt x="63212" y="68750"/>
                    <a:pt x="63179" y="69450"/>
                    <a:pt x="63379" y="70117"/>
                  </a:cubicBezTo>
                  <a:lnTo>
                    <a:pt x="29021" y="83460"/>
                  </a:lnTo>
                  <a:cubicBezTo>
                    <a:pt x="28554" y="82426"/>
                    <a:pt x="27520" y="81826"/>
                    <a:pt x="26419" y="81826"/>
                  </a:cubicBezTo>
                  <a:cubicBezTo>
                    <a:pt x="26152" y="81826"/>
                    <a:pt x="25886" y="81859"/>
                    <a:pt x="25585" y="81926"/>
                  </a:cubicBezTo>
                  <a:lnTo>
                    <a:pt x="534" y="17313"/>
                  </a:lnTo>
                  <a:cubicBezTo>
                    <a:pt x="1168" y="17013"/>
                    <a:pt x="1635" y="16512"/>
                    <a:pt x="1935" y="15879"/>
                  </a:cubicBezTo>
                  <a:cubicBezTo>
                    <a:pt x="2202" y="15245"/>
                    <a:pt x="2235" y="14544"/>
                    <a:pt x="2035" y="13877"/>
                  </a:cubicBezTo>
                  <a:lnTo>
                    <a:pt x="36393" y="568"/>
                  </a:lnTo>
                  <a:close/>
                  <a:moveTo>
                    <a:pt x="36627" y="1"/>
                  </a:moveTo>
                  <a:lnTo>
                    <a:pt x="1502" y="13644"/>
                  </a:lnTo>
                  <a:lnTo>
                    <a:pt x="1568" y="13844"/>
                  </a:lnTo>
                  <a:cubicBezTo>
                    <a:pt x="1802" y="14444"/>
                    <a:pt x="1802" y="15111"/>
                    <a:pt x="1535" y="15712"/>
                  </a:cubicBezTo>
                  <a:cubicBezTo>
                    <a:pt x="1268" y="16312"/>
                    <a:pt x="801" y="16779"/>
                    <a:pt x="167" y="17013"/>
                  </a:cubicBezTo>
                  <a:lnTo>
                    <a:pt x="0" y="17079"/>
                  </a:lnTo>
                  <a:lnTo>
                    <a:pt x="25352" y="82460"/>
                  </a:lnTo>
                  <a:lnTo>
                    <a:pt x="25552" y="82393"/>
                  </a:lnTo>
                  <a:cubicBezTo>
                    <a:pt x="25847" y="82276"/>
                    <a:pt x="26149" y="82221"/>
                    <a:pt x="26445" y="82221"/>
                  </a:cubicBezTo>
                  <a:cubicBezTo>
                    <a:pt x="27422" y="82221"/>
                    <a:pt x="28337" y="82821"/>
                    <a:pt x="28721" y="83794"/>
                  </a:cubicBezTo>
                  <a:lnTo>
                    <a:pt x="28788" y="83994"/>
                  </a:lnTo>
                  <a:lnTo>
                    <a:pt x="63913" y="70351"/>
                  </a:lnTo>
                  <a:lnTo>
                    <a:pt x="63846" y="70184"/>
                  </a:lnTo>
                  <a:cubicBezTo>
                    <a:pt x="63346" y="68917"/>
                    <a:pt x="63979" y="67482"/>
                    <a:pt x="65247" y="66982"/>
                  </a:cubicBezTo>
                  <a:lnTo>
                    <a:pt x="65414" y="66915"/>
                  </a:lnTo>
                  <a:lnTo>
                    <a:pt x="40129" y="1735"/>
                  </a:lnTo>
                  <a:lnTo>
                    <a:pt x="40062" y="1535"/>
                  </a:lnTo>
                  <a:lnTo>
                    <a:pt x="39862" y="1602"/>
                  </a:lnTo>
                  <a:cubicBezTo>
                    <a:pt x="39568" y="1718"/>
                    <a:pt x="39266" y="1773"/>
                    <a:pt x="38969" y="1773"/>
                  </a:cubicBezTo>
                  <a:cubicBezTo>
                    <a:pt x="37992" y="1773"/>
                    <a:pt x="37077" y="1173"/>
                    <a:pt x="36693" y="201"/>
                  </a:cubicBezTo>
                  <a:lnTo>
                    <a:pt x="3662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6"/>
            <p:cNvSpPr/>
            <p:nvPr/>
          </p:nvSpPr>
          <p:spPr>
            <a:xfrm>
              <a:off x="12426025" y="3694125"/>
              <a:ext cx="241025" cy="154300"/>
            </a:xfrm>
            <a:custGeom>
              <a:avLst/>
              <a:gdLst/>
              <a:ahLst/>
              <a:cxnLst/>
              <a:rect l="l" t="t" r="r" b="b"/>
              <a:pathLst>
                <a:path w="9641" h="6172" extrusionOk="0">
                  <a:moveTo>
                    <a:pt x="8540" y="0"/>
                  </a:moveTo>
                  <a:lnTo>
                    <a:pt x="0" y="3336"/>
                  </a:lnTo>
                  <a:lnTo>
                    <a:pt x="1101" y="6171"/>
                  </a:lnTo>
                  <a:lnTo>
                    <a:pt x="9640" y="2869"/>
                  </a:lnTo>
                  <a:lnTo>
                    <a:pt x="85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6"/>
            <p:cNvSpPr/>
            <p:nvPr/>
          </p:nvSpPr>
          <p:spPr>
            <a:xfrm>
              <a:off x="11801400" y="2764275"/>
              <a:ext cx="933200" cy="577950"/>
            </a:xfrm>
            <a:custGeom>
              <a:avLst/>
              <a:gdLst/>
              <a:ahLst/>
              <a:cxnLst/>
              <a:rect l="l" t="t" r="r" b="b"/>
              <a:pathLst>
                <a:path w="37328" h="23118" extrusionOk="0">
                  <a:moveTo>
                    <a:pt x="33391" y="1"/>
                  </a:moveTo>
                  <a:lnTo>
                    <a:pt x="1" y="12943"/>
                  </a:lnTo>
                  <a:lnTo>
                    <a:pt x="3937" y="23117"/>
                  </a:lnTo>
                  <a:lnTo>
                    <a:pt x="37327" y="10175"/>
                  </a:lnTo>
                  <a:lnTo>
                    <a:pt x="3339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6"/>
            <p:cNvSpPr/>
            <p:nvPr/>
          </p:nvSpPr>
          <p:spPr>
            <a:xfrm>
              <a:off x="11744700" y="2617500"/>
              <a:ext cx="863975" cy="398650"/>
            </a:xfrm>
            <a:custGeom>
              <a:avLst/>
              <a:gdLst/>
              <a:ahLst/>
              <a:cxnLst/>
              <a:rect l="l" t="t" r="r" b="b"/>
              <a:pathLst>
                <a:path w="34559" h="15946" extrusionOk="0">
                  <a:moveTo>
                    <a:pt x="33391" y="1"/>
                  </a:moveTo>
                  <a:lnTo>
                    <a:pt x="0" y="12944"/>
                  </a:lnTo>
                  <a:lnTo>
                    <a:pt x="1135" y="15946"/>
                  </a:lnTo>
                  <a:lnTo>
                    <a:pt x="34558" y="2970"/>
                  </a:lnTo>
                  <a:lnTo>
                    <a:pt x="3339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6"/>
            <p:cNvSpPr/>
            <p:nvPr/>
          </p:nvSpPr>
          <p:spPr>
            <a:xfrm>
              <a:off x="11597925" y="2239750"/>
              <a:ext cx="863975" cy="397800"/>
            </a:xfrm>
            <a:custGeom>
              <a:avLst/>
              <a:gdLst/>
              <a:ahLst/>
              <a:cxnLst/>
              <a:rect l="l" t="t" r="r" b="b"/>
              <a:pathLst>
                <a:path w="34559" h="15912" extrusionOk="0">
                  <a:moveTo>
                    <a:pt x="33391" y="0"/>
                  </a:moveTo>
                  <a:lnTo>
                    <a:pt x="1" y="12943"/>
                  </a:lnTo>
                  <a:lnTo>
                    <a:pt x="1168" y="15911"/>
                  </a:lnTo>
                  <a:lnTo>
                    <a:pt x="34559" y="2969"/>
                  </a:lnTo>
                  <a:lnTo>
                    <a:pt x="3339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7" name="Google Shape;327;p26"/>
          <p:cNvSpPr/>
          <p:nvPr/>
        </p:nvSpPr>
        <p:spPr>
          <a:xfrm>
            <a:off x="12466875" y="4457550"/>
            <a:ext cx="343600" cy="435775"/>
          </a:xfrm>
          <a:custGeom>
            <a:avLst/>
            <a:gdLst/>
            <a:ahLst/>
            <a:cxnLst/>
            <a:rect l="l" t="t" r="r" b="b"/>
            <a:pathLst>
              <a:path w="13744" h="17431" extrusionOk="0">
                <a:moveTo>
                  <a:pt x="13252" y="1"/>
                </a:moveTo>
                <a:cubicBezTo>
                  <a:pt x="13215" y="1"/>
                  <a:pt x="13179" y="6"/>
                  <a:pt x="13143" y="18"/>
                </a:cubicBezTo>
                <a:cubicBezTo>
                  <a:pt x="1" y="4088"/>
                  <a:pt x="167" y="16897"/>
                  <a:pt x="167" y="16997"/>
                </a:cubicBezTo>
                <a:cubicBezTo>
                  <a:pt x="167" y="17231"/>
                  <a:pt x="334" y="17431"/>
                  <a:pt x="568" y="17431"/>
                </a:cubicBezTo>
                <a:cubicBezTo>
                  <a:pt x="801" y="17431"/>
                  <a:pt x="1001" y="17231"/>
                  <a:pt x="1001" y="16997"/>
                </a:cubicBezTo>
                <a:cubicBezTo>
                  <a:pt x="968" y="16497"/>
                  <a:pt x="868" y="4688"/>
                  <a:pt x="13377" y="819"/>
                </a:cubicBezTo>
                <a:cubicBezTo>
                  <a:pt x="13610" y="752"/>
                  <a:pt x="13744" y="519"/>
                  <a:pt x="13677" y="285"/>
                </a:cubicBezTo>
                <a:cubicBezTo>
                  <a:pt x="13595" y="120"/>
                  <a:pt x="13422" y="1"/>
                  <a:pt x="132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8" name="Google Shape;328;p26"/>
          <p:cNvGrpSpPr/>
          <p:nvPr/>
        </p:nvGrpSpPr>
        <p:grpSpPr>
          <a:xfrm rot="892186">
            <a:off x="5751604" y="3709378"/>
            <a:ext cx="2451267" cy="900546"/>
            <a:chOff x="10253036" y="3422449"/>
            <a:chExt cx="2748147" cy="1009614"/>
          </a:xfrm>
        </p:grpSpPr>
        <p:sp>
          <p:nvSpPr>
            <p:cNvPr id="329" name="Google Shape;329;p26"/>
            <p:cNvSpPr/>
            <p:nvPr/>
          </p:nvSpPr>
          <p:spPr>
            <a:xfrm>
              <a:off x="12035804" y="3479245"/>
              <a:ext cx="274842" cy="429801"/>
            </a:xfrm>
            <a:custGeom>
              <a:avLst/>
              <a:gdLst/>
              <a:ahLst/>
              <a:cxnLst/>
              <a:rect l="l" t="t" r="r" b="b"/>
              <a:pathLst>
                <a:path w="8203" h="12827" extrusionOk="0">
                  <a:moveTo>
                    <a:pt x="1" y="0"/>
                  </a:moveTo>
                  <a:lnTo>
                    <a:pt x="1" y="12826"/>
                  </a:lnTo>
                  <a:lnTo>
                    <a:pt x="4102" y="9123"/>
                  </a:lnTo>
                  <a:lnTo>
                    <a:pt x="8203" y="12826"/>
                  </a:lnTo>
                  <a:lnTo>
                    <a:pt x="8203" y="0"/>
                  </a:lnTo>
                  <a:close/>
                </a:path>
              </a:pathLst>
            </a:custGeom>
            <a:solidFill>
              <a:srgbClr val="EF53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6"/>
            <p:cNvSpPr/>
            <p:nvPr/>
          </p:nvSpPr>
          <p:spPr>
            <a:xfrm>
              <a:off x="10253036" y="3907605"/>
              <a:ext cx="2492269" cy="466257"/>
            </a:xfrm>
            <a:custGeom>
              <a:avLst/>
              <a:gdLst/>
              <a:ahLst/>
              <a:cxnLst/>
              <a:rect l="l" t="t" r="r" b="b"/>
              <a:pathLst>
                <a:path w="74385" h="13915" extrusionOk="0">
                  <a:moveTo>
                    <a:pt x="74280" y="0"/>
                  </a:moveTo>
                  <a:lnTo>
                    <a:pt x="4060" y="7407"/>
                  </a:lnTo>
                  <a:cubicBezTo>
                    <a:pt x="2679" y="7491"/>
                    <a:pt x="1507" y="8370"/>
                    <a:pt x="1068" y="9688"/>
                  </a:cubicBezTo>
                  <a:lnTo>
                    <a:pt x="168" y="12262"/>
                  </a:lnTo>
                  <a:cubicBezTo>
                    <a:pt x="1" y="12743"/>
                    <a:pt x="147" y="13266"/>
                    <a:pt x="524" y="13601"/>
                  </a:cubicBezTo>
                  <a:cubicBezTo>
                    <a:pt x="754" y="13810"/>
                    <a:pt x="1047" y="13915"/>
                    <a:pt x="1340" y="13915"/>
                  </a:cubicBezTo>
                  <a:cubicBezTo>
                    <a:pt x="1528" y="13915"/>
                    <a:pt x="1717" y="13873"/>
                    <a:pt x="1905" y="13789"/>
                  </a:cubicBezTo>
                  <a:cubicBezTo>
                    <a:pt x="3328" y="13078"/>
                    <a:pt x="5713" y="11466"/>
                    <a:pt x="6131" y="8370"/>
                  </a:cubicBezTo>
                  <a:lnTo>
                    <a:pt x="74384" y="1172"/>
                  </a:lnTo>
                  <a:lnTo>
                    <a:pt x="742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6"/>
            <p:cNvSpPr/>
            <p:nvPr/>
          </p:nvSpPr>
          <p:spPr>
            <a:xfrm>
              <a:off x="10508914" y="3907605"/>
              <a:ext cx="2492269" cy="466257"/>
            </a:xfrm>
            <a:custGeom>
              <a:avLst/>
              <a:gdLst/>
              <a:ahLst/>
              <a:cxnLst/>
              <a:rect l="l" t="t" r="r" b="b"/>
              <a:pathLst>
                <a:path w="74385" h="13915" extrusionOk="0">
                  <a:moveTo>
                    <a:pt x="126" y="0"/>
                  </a:moveTo>
                  <a:lnTo>
                    <a:pt x="1" y="1172"/>
                  </a:lnTo>
                  <a:lnTo>
                    <a:pt x="68254" y="8370"/>
                  </a:lnTo>
                  <a:cubicBezTo>
                    <a:pt x="68672" y="11466"/>
                    <a:pt x="71058" y="13078"/>
                    <a:pt x="72480" y="13789"/>
                  </a:cubicBezTo>
                  <a:cubicBezTo>
                    <a:pt x="72669" y="13873"/>
                    <a:pt x="72857" y="13915"/>
                    <a:pt x="73045" y="13915"/>
                  </a:cubicBezTo>
                  <a:cubicBezTo>
                    <a:pt x="73338" y="13915"/>
                    <a:pt x="73631" y="13810"/>
                    <a:pt x="73861" y="13601"/>
                  </a:cubicBezTo>
                  <a:cubicBezTo>
                    <a:pt x="74238" y="13266"/>
                    <a:pt x="74384" y="12743"/>
                    <a:pt x="74217" y="12262"/>
                  </a:cubicBezTo>
                  <a:lnTo>
                    <a:pt x="73317" y="9688"/>
                  </a:lnTo>
                  <a:cubicBezTo>
                    <a:pt x="72878" y="8370"/>
                    <a:pt x="71706" y="7491"/>
                    <a:pt x="70325" y="7407"/>
                  </a:cubicBezTo>
                  <a:lnTo>
                    <a:pt x="126" y="0"/>
                  </a:ln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6"/>
            <p:cNvSpPr/>
            <p:nvPr/>
          </p:nvSpPr>
          <p:spPr>
            <a:xfrm>
              <a:off x="11732952" y="3936656"/>
              <a:ext cx="57528" cy="104577"/>
            </a:xfrm>
            <a:custGeom>
              <a:avLst/>
              <a:gdLst/>
              <a:ahLst/>
              <a:cxnLst/>
              <a:rect l="l" t="t" r="r" b="b"/>
              <a:pathLst>
                <a:path w="1717" h="3121" extrusionOk="0">
                  <a:moveTo>
                    <a:pt x="537" y="1"/>
                  </a:moveTo>
                  <a:cubicBezTo>
                    <a:pt x="511" y="1"/>
                    <a:pt x="485" y="4"/>
                    <a:pt x="461" y="12"/>
                  </a:cubicBezTo>
                  <a:cubicBezTo>
                    <a:pt x="105" y="96"/>
                    <a:pt x="1" y="870"/>
                    <a:pt x="231" y="1728"/>
                  </a:cubicBezTo>
                  <a:cubicBezTo>
                    <a:pt x="425" y="2523"/>
                    <a:pt x="852" y="3120"/>
                    <a:pt x="1197" y="3120"/>
                  </a:cubicBezTo>
                  <a:cubicBezTo>
                    <a:pt x="1224" y="3120"/>
                    <a:pt x="1251" y="3116"/>
                    <a:pt x="1277" y="3109"/>
                  </a:cubicBezTo>
                  <a:cubicBezTo>
                    <a:pt x="1612" y="3025"/>
                    <a:pt x="1716" y="2251"/>
                    <a:pt x="1486" y="1393"/>
                  </a:cubicBezTo>
                  <a:cubicBezTo>
                    <a:pt x="1292" y="598"/>
                    <a:pt x="865" y="1"/>
                    <a:pt x="537" y="1"/>
                  </a:cubicBezTo>
                  <a:close/>
                </a:path>
              </a:pathLst>
            </a:custGeom>
            <a:solidFill>
              <a:srgbClr val="FFE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6"/>
            <p:cNvSpPr/>
            <p:nvPr/>
          </p:nvSpPr>
          <p:spPr>
            <a:xfrm>
              <a:off x="11463739" y="3936656"/>
              <a:ext cx="57528" cy="104577"/>
            </a:xfrm>
            <a:custGeom>
              <a:avLst/>
              <a:gdLst/>
              <a:ahLst/>
              <a:cxnLst/>
              <a:rect l="l" t="t" r="r" b="b"/>
              <a:pathLst>
                <a:path w="1717" h="3121" extrusionOk="0">
                  <a:moveTo>
                    <a:pt x="1197" y="1"/>
                  </a:moveTo>
                  <a:cubicBezTo>
                    <a:pt x="852" y="1"/>
                    <a:pt x="425" y="598"/>
                    <a:pt x="231" y="1393"/>
                  </a:cubicBezTo>
                  <a:cubicBezTo>
                    <a:pt x="1" y="2251"/>
                    <a:pt x="105" y="3025"/>
                    <a:pt x="461" y="3109"/>
                  </a:cubicBezTo>
                  <a:cubicBezTo>
                    <a:pt x="486" y="3116"/>
                    <a:pt x="511" y="3120"/>
                    <a:pt x="537" y="3120"/>
                  </a:cubicBezTo>
                  <a:cubicBezTo>
                    <a:pt x="865" y="3120"/>
                    <a:pt x="1293" y="2523"/>
                    <a:pt x="1486" y="1728"/>
                  </a:cubicBezTo>
                  <a:cubicBezTo>
                    <a:pt x="1717" y="870"/>
                    <a:pt x="1612" y="96"/>
                    <a:pt x="1277" y="12"/>
                  </a:cubicBezTo>
                  <a:cubicBezTo>
                    <a:pt x="1251" y="4"/>
                    <a:pt x="1224" y="1"/>
                    <a:pt x="1197" y="1"/>
                  </a:cubicBezTo>
                  <a:close/>
                </a:path>
              </a:pathLst>
            </a:custGeom>
            <a:solidFill>
              <a:srgbClr val="FFE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6"/>
            <p:cNvSpPr/>
            <p:nvPr/>
          </p:nvSpPr>
          <p:spPr>
            <a:xfrm>
              <a:off x="11442732" y="3797532"/>
              <a:ext cx="368756" cy="244705"/>
            </a:xfrm>
            <a:custGeom>
              <a:avLst/>
              <a:gdLst/>
              <a:ahLst/>
              <a:cxnLst/>
              <a:rect l="l" t="t" r="r" b="b"/>
              <a:pathLst>
                <a:path w="11006" h="7303" extrusionOk="0">
                  <a:moveTo>
                    <a:pt x="5503" y="0"/>
                  </a:moveTo>
                  <a:cubicBezTo>
                    <a:pt x="4080" y="0"/>
                    <a:pt x="2909" y="482"/>
                    <a:pt x="2009" y="1423"/>
                  </a:cubicBezTo>
                  <a:cubicBezTo>
                    <a:pt x="0" y="3515"/>
                    <a:pt x="147" y="7156"/>
                    <a:pt x="147" y="7303"/>
                  </a:cubicBezTo>
                  <a:lnTo>
                    <a:pt x="1339" y="7261"/>
                  </a:lnTo>
                  <a:cubicBezTo>
                    <a:pt x="1318" y="7219"/>
                    <a:pt x="1214" y="3955"/>
                    <a:pt x="2867" y="2239"/>
                  </a:cubicBezTo>
                  <a:cubicBezTo>
                    <a:pt x="3536" y="1528"/>
                    <a:pt x="4394" y="1172"/>
                    <a:pt x="5503" y="1172"/>
                  </a:cubicBezTo>
                  <a:cubicBezTo>
                    <a:pt x="6612" y="1172"/>
                    <a:pt x="7470" y="1528"/>
                    <a:pt x="8160" y="2239"/>
                  </a:cubicBezTo>
                  <a:cubicBezTo>
                    <a:pt x="9813" y="3955"/>
                    <a:pt x="9688" y="7219"/>
                    <a:pt x="9688" y="7261"/>
                  </a:cubicBezTo>
                  <a:lnTo>
                    <a:pt x="10860" y="7303"/>
                  </a:lnTo>
                  <a:cubicBezTo>
                    <a:pt x="10860" y="7156"/>
                    <a:pt x="11006" y="3515"/>
                    <a:pt x="9018" y="1423"/>
                  </a:cubicBezTo>
                  <a:cubicBezTo>
                    <a:pt x="8119" y="482"/>
                    <a:pt x="6926" y="0"/>
                    <a:pt x="5503"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6"/>
            <p:cNvSpPr/>
            <p:nvPr/>
          </p:nvSpPr>
          <p:spPr>
            <a:xfrm>
              <a:off x="10511025" y="3442085"/>
              <a:ext cx="969601" cy="970344"/>
            </a:xfrm>
            <a:custGeom>
              <a:avLst/>
              <a:gdLst/>
              <a:ahLst/>
              <a:cxnLst/>
              <a:rect l="l" t="t" r="r" b="b"/>
              <a:pathLst>
                <a:path w="28939" h="28959" extrusionOk="0">
                  <a:moveTo>
                    <a:pt x="14459" y="0"/>
                  </a:moveTo>
                  <a:cubicBezTo>
                    <a:pt x="6466" y="0"/>
                    <a:pt x="1" y="6486"/>
                    <a:pt x="1" y="14479"/>
                  </a:cubicBezTo>
                  <a:cubicBezTo>
                    <a:pt x="1" y="22472"/>
                    <a:pt x="6466" y="28958"/>
                    <a:pt x="14459" y="28958"/>
                  </a:cubicBezTo>
                  <a:cubicBezTo>
                    <a:pt x="22473" y="28958"/>
                    <a:pt x="28938" y="22472"/>
                    <a:pt x="28938" y="14479"/>
                  </a:cubicBezTo>
                  <a:cubicBezTo>
                    <a:pt x="28938" y="6486"/>
                    <a:pt x="22473" y="0"/>
                    <a:pt x="144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6"/>
            <p:cNvSpPr/>
            <p:nvPr/>
          </p:nvSpPr>
          <p:spPr>
            <a:xfrm>
              <a:off x="10511025" y="3442721"/>
              <a:ext cx="614147" cy="613556"/>
            </a:xfrm>
            <a:custGeom>
              <a:avLst/>
              <a:gdLst/>
              <a:ahLst/>
              <a:cxnLst/>
              <a:rect l="l" t="t" r="r" b="b"/>
              <a:pathLst>
                <a:path w="18330" h="18311" extrusionOk="0">
                  <a:moveTo>
                    <a:pt x="14661" y="0"/>
                  </a:moveTo>
                  <a:cubicBezTo>
                    <a:pt x="14594" y="0"/>
                    <a:pt x="14526" y="1"/>
                    <a:pt x="14459" y="2"/>
                  </a:cubicBezTo>
                  <a:cubicBezTo>
                    <a:pt x="13999" y="2"/>
                    <a:pt x="13559" y="23"/>
                    <a:pt x="13099" y="65"/>
                  </a:cubicBezTo>
                  <a:lnTo>
                    <a:pt x="63" y="13100"/>
                  </a:lnTo>
                  <a:cubicBezTo>
                    <a:pt x="22" y="13540"/>
                    <a:pt x="1" y="14000"/>
                    <a:pt x="1" y="14460"/>
                  </a:cubicBezTo>
                  <a:cubicBezTo>
                    <a:pt x="1" y="15799"/>
                    <a:pt x="168" y="17097"/>
                    <a:pt x="503" y="18310"/>
                  </a:cubicBezTo>
                  <a:lnTo>
                    <a:pt x="18330" y="504"/>
                  </a:lnTo>
                  <a:cubicBezTo>
                    <a:pt x="17157" y="186"/>
                    <a:pt x="15929" y="0"/>
                    <a:pt x="146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6"/>
            <p:cNvSpPr/>
            <p:nvPr/>
          </p:nvSpPr>
          <p:spPr>
            <a:xfrm>
              <a:off x="10553811" y="3485544"/>
              <a:ext cx="705280" cy="705333"/>
            </a:xfrm>
            <a:custGeom>
              <a:avLst/>
              <a:gdLst/>
              <a:ahLst/>
              <a:cxnLst/>
              <a:rect l="l" t="t" r="r" b="b"/>
              <a:pathLst>
                <a:path w="21050" h="21050" extrusionOk="0">
                  <a:moveTo>
                    <a:pt x="19166" y="0"/>
                  </a:moveTo>
                  <a:lnTo>
                    <a:pt x="0" y="19166"/>
                  </a:lnTo>
                  <a:cubicBezTo>
                    <a:pt x="293" y="19815"/>
                    <a:pt x="649" y="20443"/>
                    <a:pt x="1025" y="21049"/>
                  </a:cubicBezTo>
                  <a:lnTo>
                    <a:pt x="21049" y="1026"/>
                  </a:lnTo>
                  <a:cubicBezTo>
                    <a:pt x="20463" y="649"/>
                    <a:pt x="19836" y="293"/>
                    <a:pt x="19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6"/>
            <p:cNvSpPr/>
            <p:nvPr/>
          </p:nvSpPr>
          <p:spPr>
            <a:xfrm>
              <a:off x="10490687" y="3422449"/>
              <a:ext cx="1010243" cy="1009614"/>
            </a:xfrm>
            <a:custGeom>
              <a:avLst/>
              <a:gdLst/>
              <a:ahLst/>
              <a:cxnLst/>
              <a:rect l="l" t="t" r="r" b="b"/>
              <a:pathLst>
                <a:path w="30152" h="30131" extrusionOk="0">
                  <a:moveTo>
                    <a:pt x="15087" y="1193"/>
                  </a:moveTo>
                  <a:cubicBezTo>
                    <a:pt x="22745" y="1193"/>
                    <a:pt x="28959" y="7407"/>
                    <a:pt x="28959" y="15065"/>
                  </a:cubicBezTo>
                  <a:cubicBezTo>
                    <a:pt x="28959" y="22723"/>
                    <a:pt x="22745" y="28958"/>
                    <a:pt x="15087" y="28958"/>
                  </a:cubicBezTo>
                  <a:cubicBezTo>
                    <a:pt x="7429" y="28958"/>
                    <a:pt x="1194" y="22723"/>
                    <a:pt x="1194" y="15065"/>
                  </a:cubicBezTo>
                  <a:cubicBezTo>
                    <a:pt x="1194" y="7407"/>
                    <a:pt x="7408" y="1193"/>
                    <a:pt x="15087" y="1193"/>
                  </a:cubicBezTo>
                  <a:close/>
                  <a:moveTo>
                    <a:pt x="15087" y="0"/>
                  </a:moveTo>
                  <a:cubicBezTo>
                    <a:pt x="6759" y="0"/>
                    <a:pt x="1" y="6759"/>
                    <a:pt x="1" y="15065"/>
                  </a:cubicBezTo>
                  <a:cubicBezTo>
                    <a:pt x="1" y="23372"/>
                    <a:pt x="6759" y="30130"/>
                    <a:pt x="15087" y="30130"/>
                  </a:cubicBezTo>
                  <a:cubicBezTo>
                    <a:pt x="23394" y="30130"/>
                    <a:pt x="30152" y="23372"/>
                    <a:pt x="30152" y="15065"/>
                  </a:cubicBezTo>
                  <a:cubicBezTo>
                    <a:pt x="30152" y="6759"/>
                    <a:pt x="23394" y="0"/>
                    <a:pt x="15087"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6"/>
            <p:cNvSpPr/>
            <p:nvPr/>
          </p:nvSpPr>
          <p:spPr>
            <a:xfrm>
              <a:off x="11773627" y="3442085"/>
              <a:ext cx="969568" cy="970344"/>
            </a:xfrm>
            <a:custGeom>
              <a:avLst/>
              <a:gdLst/>
              <a:ahLst/>
              <a:cxnLst/>
              <a:rect l="l" t="t" r="r" b="b"/>
              <a:pathLst>
                <a:path w="28938" h="28959" extrusionOk="0">
                  <a:moveTo>
                    <a:pt x="14479" y="0"/>
                  </a:moveTo>
                  <a:cubicBezTo>
                    <a:pt x="6466" y="0"/>
                    <a:pt x="0" y="6486"/>
                    <a:pt x="0" y="14479"/>
                  </a:cubicBezTo>
                  <a:cubicBezTo>
                    <a:pt x="0" y="22472"/>
                    <a:pt x="6466" y="28958"/>
                    <a:pt x="14479" y="28958"/>
                  </a:cubicBezTo>
                  <a:cubicBezTo>
                    <a:pt x="22472" y="28958"/>
                    <a:pt x="28937" y="22472"/>
                    <a:pt x="28937" y="14479"/>
                  </a:cubicBezTo>
                  <a:cubicBezTo>
                    <a:pt x="28937" y="6486"/>
                    <a:pt x="22472" y="0"/>
                    <a:pt x="14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6"/>
            <p:cNvSpPr/>
            <p:nvPr/>
          </p:nvSpPr>
          <p:spPr>
            <a:xfrm>
              <a:off x="11772924" y="3442721"/>
              <a:ext cx="614850" cy="613556"/>
            </a:xfrm>
            <a:custGeom>
              <a:avLst/>
              <a:gdLst/>
              <a:ahLst/>
              <a:cxnLst/>
              <a:rect l="l" t="t" r="r" b="b"/>
              <a:pathLst>
                <a:path w="18351" h="18311" extrusionOk="0">
                  <a:moveTo>
                    <a:pt x="14681" y="0"/>
                  </a:moveTo>
                  <a:cubicBezTo>
                    <a:pt x="14614" y="0"/>
                    <a:pt x="14547" y="1"/>
                    <a:pt x="14479" y="2"/>
                  </a:cubicBezTo>
                  <a:cubicBezTo>
                    <a:pt x="14019" y="2"/>
                    <a:pt x="13580" y="23"/>
                    <a:pt x="13119" y="65"/>
                  </a:cubicBezTo>
                  <a:lnTo>
                    <a:pt x="84" y="13100"/>
                  </a:lnTo>
                  <a:cubicBezTo>
                    <a:pt x="21" y="13540"/>
                    <a:pt x="0" y="14000"/>
                    <a:pt x="0" y="14460"/>
                  </a:cubicBezTo>
                  <a:cubicBezTo>
                    <a:pt x="0" y="15799"/>
                    <a:pt x="189" y="17097"/>
                    <a:pt x="523" y="18310"/>
                  </a:cubicBezTo>
                  <a:lnTo>
                    <a:pt x="18350" y="504"/>
                  </a:lnTo>
                  <a:cubicBezTo>
                    <a:pt x="17178" y="186"/>
                    <a:pt x="15949" y="0"/>
                    <a:pt x="14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6"/>
            <p:cNvSpPr/>
            <p:nvPr/>
          </p:nvSpPr>
          <p:spPr>
            <a:xfrm>
              <a:off x="11816380" y="3485544"/>
              <a:ext cx="705280" cy="705333"/>
            </a:xfrm>
            <a:custGeom>
              <a:avLst/>
              <a:gdLst/>
              <a:ahLst/>
              <a:cxnLst/>
              <a:rect l="l" t="t" r="r" b="b"/>
              <a:pathLst>
                <a:path w="21050" h="21050" extrusionOk="0">
                  <a:moveTo>
                    <a:pt x="19166" y="0"/>
                  </a:moveTo>
                  <a:lnTo>
                    <a:pt x="0" y="19166"/>
                  </a:lnTo>
                  <a:cubicBezTo>
                    <a:pt x="293" y="19815"/>
                    <a:pt x="649" y="20443"/>
                    <a:pt x="1047" y="21049"/>
                  </a:cubicBezTo>
                  <a:lnTo>
                    <a:pt x="21050" y="1026"/>
                  </a:lnTo>
                  <a:cubicBezTo>
                    <a:pt x="20464" y="649"/>
                    <a:pt x="19836" y="293"/>
                    <a:pt x="19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6"/>
            <p:cNvSpPr/>
            <p:nvPr/>
          </p:nvSpPr>
          <p:spPr>
            <a:xfrm>
              <a:off x="11753290" y="3422449"/>
              <a:ext cx="1010243" cy="1009614"/>
            </a:xfrm>
            <a:custGeom>
              <a:avLst/>
              <a:gdLst/>
              <a:ahLst/>
              <a:cxnLst/>
              <a:rect l="l" t="t" r="r" b="b"/>
              <a:pathLst>
                <a:path w="30152" h="30131" extrusionOk="0">
                  <a:moveTo>
                    <a:pt x="15086" y="1193"/>
                  </a:moveTo>
                  <a:cubicBezTo>
                    <a:pt x="22744" y="1193"/>
                    <a:pt x="28959" y="7407"/>
                    <a:pt x="28959" y="15065"/>
                  </a:cubicBezTo>
                  <a:cubicBezTo>
                    <a:pt x="28959" y="22723"/>
                    <a:pt x="22744" y="28958"/>
                    <a:pt x="15086" y="28958"/>
                  </a:cubicBezTo>
                  <a:cubicBezTo>
                    <a:pt x="7428" y="28958"/>
                    <a:pt x="1193" y="22723"/>
                    <a:pt x="1193" y="15065"/>
                  </a:cubicBezTo>
                  <a:cubicBezTo>
                    <a:pt x="1193" y="7407"/>
                    <a:pt x="7428" y="1193"/>
                    <a:pt x="15086" y="1193"/>
                  </a:cubicBezTo>
                  <a:close/>
                  <a:moveTo>
                    <a:pt x="15086" y="0"/>
                  </a:moveTo>
                  <a:cubicBezTo>
                    <a:pt x="6759" y="0"/>
                    <a:pt x="0" y="6759"/>
                    <a:pt x="0" y="15065"/>
                  </a:cubicBezTo>
                  <a:cubicBezTo>
                    <a:pt x="0" y="23372"/>
                    <a:pt x="6759" y="30130"/>
                    <a:pt x="15086" y="30130"/>
                  </a:cubicBezTo>
                  <a:cubicBezTo>
                    <a:pt x="23393" y="30130"/>
                    <a:pt x="30151" y="23372"/>
                    <a:pt x="30151" y="15065"/>
                  </a:cubicBezTo>
                  <a:cubicBezTo>
                    <a:pt x="30151" y="6759"/>
                    <a:pt x="23393" y="0"/>
                    <a:pt x="15086"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6"/>
            <p:cNvSpPr/>
            <p:nvPr/>
          </p:nvSpPr>
          <p:spPr>
            <a:xfrm>
              <a:off x="10457752" y="3880966"/>
              <a:ext cx="72237" cy="93285"/>
            </a:xfrm>
            <a:custGeom>
              <a:avLst/>
              <a:gdLst/>
              <a:ahLst/>
              <a:cxnLst/>
              <a:rect l="l" t="t" r="r" b="b"/>
              <a:pathLst>
                <a:path w="2156" h="2784" extrusionOk="0">
                  <a:moveTo>
                    <a:pt x="1381" y="0"/>
                  </a:moveTo>
                  <a:cubicBezTo>
                    <a:pt x="607" y="0"/>
                    <a:pt x="0" y="628"/>
                    <a:pt x="0" y="1381"/>
                  </a:cubicBezTo>
                  <a:cubicBezTo>
                    <a:pt x="0" y="2155"/>
                    <a:pt x="607" y="2783"/>
                    <a:pt x="1381" y="2783"/>
                  </a:cubicBezTo>
                  <a:cubicBezTo>
                    <a:pt x="2156" y="2783"/>
                    <a:pt x="1381" y="2155"/>
                    <a:pt x="1381" y="1381"/>
                  </a:cubicBezTo>
                  <a:cubicBezTo>
                    <a:pt x="1381" y="628"/>
                    <a:pt x="2156" y="0"/>
                    <a:pt x="1381"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6"/>
            <p:cNvSpPr/>
            <p:nvPr/>
          </p:nvSpPr>
          <p:spPr>
            <a:xfrm>
              <a:off x="12724231" y="3880966"/>
              <a:ext cx="72237" cy="93285"/>
            </a:xfrm>
            <a:custGeom>
              <a:avLst/>
              <a:gdLst/>
              <a:ahLst/>
              <a:cxnLst/>
              <a:rect l="l" t="t" r="r" b="b"/>
              <a:pathLst>
                <a:path w="2156" h="2784" extrusionOk="0">
                  <a:moveTo>
                    <a:pt x="775" y="0"/>
                  </a:moveTo>
                  <a:cubicBezTo>
                    <a:pt x="1" y="0"/>
                    <a:pt x="775" y="628"/>
                    <a:pt x="775" y="1381"/>
                  </a:cubicBezTo>
                  <a:cubicBezTo>
                    <a:pt x="775" y="2155"/>
                    <a:pt x="1" y="2783"/>
                    <a:pt x="775" y="2783"/>
                  </a:cubicBezTo>
                  <a:cubicBezTo>
                    <a:pt x="1549" y="2783"/>
                    <a:pt x="2156" y="2155"/>
                    <a:pt x="2156" y="1381"/>
                  </a:cubicBezTo>
                  <a:cubicBezTo>
                    <a:pt x="2156" y="628"/>
                    <a:pt x="1549" y="0"/>
                    <a:pt x="775"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5" name="Google Shape;345;p26"/>
          <p:cNvSpPr/>
          <p:nvPr/>
        </p:nvSpPr>
        <p:spPr>
          <a:xfrm>
            <a:off x="4571994" y="1779720"/>
            <a:ext cx="292121" cy="292121"/>
          </a:xfrm>
          <a:custGeom>
            <a:avLst/>
            <a:gdLst/>
            <a:ahLst/>
            <a:cxnLst/>
            <a:rect l="l" t="t" r="r" b="b"/>
            <a:pathLst>
              <a:path w="7994" h="7994" extrusionOk="0">
                <a:moveTo>
                  <a:pt x="3997" y="0"/>
                </a:moveTo>
                <a:cubicBezTo>
                  <a:pt x="3537" y="0"/>
                  <a:pt x="3160" y="377"/>
                  <a:pt x="3160" y="837"/>
                </a:cubicBezTo>
                <a:lnTo>
                  <a:pt x="3160" y="3160"/>
                </a:lnTo>
                <a:lnTo>
                  <a:pt x="858" y="3160"/>
                </a:lnTo>
                <a:cubicBezTo>
                  <a:pt x="377" y="3160"/>
                  <a:pt x="1" y="3536"/>
                  <a:pt x="1" y="3997"/>
                </a:cubicBezTo>
                <a:cubicBezTo>
                  <a:pt x="1" y="4457"/>
                  <a:pt x="377" y="4834"/>
                  <a:pt x="858" y="4834"/>
                </a:cubicBezTo>
                <a:lnTo>
                  <a:pt x="3160" y="4834"/>
                </a:lnTo>
                <a:lnTo>
                  <a:pt x="3160" y="7156"/>
                </a:lnTo>
                <a:cubicBezTo>
                  <a:pt x="3160" y="7617"/>
                  <a:pt x="3537" y="7993"/>
                  <a:pt x="3997" y="7993"/>
                </a:cubicBezTo>
                <a:cubicBezTo>
                  <a:pt x="4457" y="7993"/>
                  <a:pt x="4855" y="7617"/>
                  <a:pt x="4855" y="7156"/>
                </a:cubicBezTo>
                <a:lnTo>
                  <a:pt x="4855" y="4834"/>
                </a:lnTo>
                <a:lnTo>
                  <a:pt x="7156" y="4834"/>
                </a:lnTo>
                <a:cubicBezTo>
                  <a:pt x="7617" y="4834"/>
                  <a:pt x="7993" y="4457"/>
                  <a:pt x="7993" y="3997"/>
                </a:cubicBezTo>
                <a:cubicBezTo>
                  <a:pt x="7993" y="3536"/>
                  <a:pt x="7617" y="3160"/>
                  <a:pt x="7156" y="3160"/>
                </a:cubicBezTo>
                <a:lnTo>
                  <a:pt x="4855" y="3160"/>
                </a:lnTo>
                <a:lnTo>
                  <a:pt x="4855" y="837"/>
                </a:lnTo>
                <a:cubicBezTo>
                  <a:pt x="4855" y="377"/>
                  <a:pt x="4457" y="0"/>
                  <a:pt x="3997" y="0"/>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6"/>
          <p:cNvSpPr/>
          <p:nvPr/>
        </p:nvSpPr>
        <p:spPr>
          <a:xfrm>
            <a:off x="7864843" y="553011"/>
            <a:ext cx="353398" cy="353314"/>
          </a:xfrm>
          <a:custGeom>
            <a:avLst/>
            <a:gdLst/>
            <a:ahLst/>
            <a:cxnLst/>
            <a:rect l="l" t="t" r="r" b="b"/>
            <a:pathLst>
              <a:path w="2931" h="2930" extrusionOk="0">
                <a:moveTo>
                  <a:pt x="1466" y="0"/>
                </a:moveTo>
                <a:cubicBezTo>
                  <a:pt x="1298" y="0"/>
                  <a:pt x="1152" y="147"/>
                  <a:pt x="1152" y="314"/>
                </a:cubicBezTo>
                <a:lnTo>
                  <a:pt x="1152" y="1172"/>
                </a:lnTo>
                <a:lnTo>
                  <a:pt x="315" y="1172"/>
                </a:lnTo>
                <a:cubicBezTo>
                  <a:pt x="147" y="1172"/>
                  <a:pt x="1" y="1298"/>
                  <a:pt x="1" y="1465"/>
                </a:cubicBezTo>
                <a:cubicBezTo>
                  <a:pt x="1" y="1632"/>
                  <a:pt x="147" y="1779"/>
                  <a:pt x="315" y="1779"/>
                </a:cubicBezTo>
                <a:lnTo>
                  <a:pt x="1152" y="1779"/>
                </a:lnTo>
                <a:lnTo>
                  <a:pt x="1152" y="2637"/>
                </a:lnTo>
                <a:cubicBezTo>
                  <a:pt x="1152" y="2804"/>
                  <a:pt x="1298" y="2930"/>
                  <a:pt x="1466" y="2930"/>
                </a:cubicBezTo>
                <a:cubicBezTo>
                  <a:pt x="1633" y="2930"/>
                  <a:pt x="1779" y="2804"/>
                  <a:pt x="1779" y="2637"/>
                </a:cubicBezTo>
                <a:lnTo>
                  <a:pt x="1779" y="1779"/>
                </a:lnTo>
                <a:lnTo>
                  <a:pt x="2616" y="1779"/>
                </a:lnTo>
                <a:cubicBezTo>
                  <a:pt x="2805" y="1779"/>
                  <a:pt x="2930" y="1632"/>
                  <a:pt x="2930" y="1465"/>
                </a:cubicBezTo>
                <a:cubicBezTo>
                  <a:pt x="2930" y="1298"/>
                  <a:pt x="2805" y="1172"/>
                  <a:pt x="2616" y="1172"/>
                </a:cubicBezTo>
                <a:lnTo>
                  <a:pt x="1779" y="1172"/>
                </a:lnTo>
                <a:lnTo>
                  <a:pt x="1779" y="314"/>
                </a:lnTo>
                <a:cubicBezTo>
                  <a:pt x="1779" y="147"/>
                  <a:pt x="1633" y="0"/>
                  <a:pt x="1466" y="0"/>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6"/>
          <p:cNvSpPr/>
          <p:nvPr/>
        </p:nvSpPr>
        <p:spPr>
          <a:xfrm>
            <a:off x="5195092" y="3262471"/>
            <a:ext cx="577253" cy="577221"/>
          </a:xfrm>
          <a:custGeom>
            <a:avLst/>
            <a:gdLst/>
            <a:ahLst/>
            <a:cxnLst/>
            <a:rect l="l" t="t" r="r" b="b"/>
            <a:pathLst>
              <a:path w="4207" h="4207" extrusionOk="0">
                <a:moveTo>
                  <a:pt x="2093" y="1"/>
                </a:moveTo>
                <a:cubicBezTo>
                  <a:pt x="1863" y="1"/>
                  <a:pt x="1654" y="210"/>
                  <a:pt x="1654" y="440"/>
                </a:cubicBezTo>
                <a:lnTo>
                  <a:pt x="1654" y="1675"/>
                </a:lnTo>
                <a:lnTo>
                  <a:pt x="440" y="1675"/>
                </a:lnTo>
                <a:cubicBezTo>
                  <a:pt x="189" y="1675"/>
                  <a:pt x="1" y="1863"/>
                  <a:pt x="1" y="2114"/>
                </a:cubicBezTo>
                <a:cubicBezTo>
                  <a:pt x="1" y="2344"/>
                  <a:pt x="189" y="2553"/>
                  <a:pt x="440" y="2553"/>
                </a:cubicBezTo>
                <a:lnTo>
                  <a:pt x="1654" y="2553"/>
                </a:lnTo>
                <a:lnTo>
                  <a:pt x="1654" y="3767"/>
                </a:lnTo>
                <a:cubicBezTo>
                  <a:pt x="1654" y="4018"/>
                  <a:pt x="1863" y="4206"/>
                  <a:pt x="2093" y="4206"/>
                </a:cubicBezTo>
                <a:cubicBezTo>
                  <a:pt x="2344" y="4206"/>
                  <a:pt x="2533" y="4018"/>
                  <a:pt x="2533" y="3767"/>
                </a:cubicBezTo>
                <a:lnTo>
                  <a:pt x="2533" y="2553"/>
                </a:lnTo>
                <a:lnTo>
                  <a:pt x="3767" y="2553"/>
                </a:lnTo>
                <a:cubicBezTo>
                  <a:pt x="3997" y="2553"/>
                  <a:pt x="4206" y="2344"/>
                  <a:pt x="4206" y="2114"/>
                </a:cubicBezTo>
                <a:cubicBezTo>
                  <a:pt x="4206" y="1863"/>
                  <a:pt x="4018" y="1675"/>
                  <a:pt x="3767" y="1675"/>
                </a:cubicBezTo>
                <a:lnTo>
                  <a:pt x="2533" y="1675"/>
                </a:lnTo>
                <a:lnTo>
                  <a:pt x="2533" y="440"/>
                </a:lnTo>
                <a:cubicBezTo>
                  <a:pt x="2533" y="210"/>
                  <a:pt x="2344" y="1"/>
                  <a:pt x="2093" y="1"/>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27"/>
          <p:cNvSpPr txBox="1">
            <a:spLocks noGrp="1"/>
          </p:cNvSpPr>
          <p:nvPr>
            <p:ph type="title"/>
          </p:nvPr>
        </p:nvSpPr>
        <p:spPr>
          <a:xfrm>
            <a:off x="714125" y="1653625"/>
            <a:ext cx="3248400" cy="168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Literature </a:t>
            </a:r>
            <a:endParaRPr/>
          </a:p>
        </p:txBody>
      </p:sp>
      <p:sp>
        <p:nvSpPr>
          <p:cNvPr id="353" name="Google Shape;353;p27"/>
          <p:cNvSpPr txBox="1">
            <a:spLocks noGrp="1"/>
          </p:cNvSpPr>
          <p:nvPr>
            <p:ph type="title" idx="2"/>
          </p:nvPr>
        </p:nvSpPr>
        <p:spPr>
          <a:xfrm>
            <a:off x="714125" y="543950"/>
            <a:ext cx="1429200" cy="87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02</a:t>
            </a:r>
            <a:endParaRPr/>
          </a:p>
        </p:txBody>
      </p:sp>
      <p:sp>
        <p:nvSpPr>
          <p:cNvPr id="354" name="Google Shape;354;p27"/>
          <p:cNvSpPr/>
          <p:nvPr/>
        </p:nvSpPr>
        <p:spPr>
          <a:xfrm>
            <a:off x="4203669" y="2960820"/>
            <a:ext cx="292121" cy="292121"/>
          </a:xfrm>
          <a:custGeom>
            <a:avLst/>
            <a:gdLst/>
            <a:ahLst/>
            <a:cxnLst/>
            <a:rect l="l" t="t" r="r" b="b"/>
            <a:pathLst>
              <a:path w="7994" h="7994" extrusionOk="0">
                <a:moveTo>
                  <a:pt x="3997" y="0"/>
                </a:moveTo>
                <a:cubicBezTo>
                  <a:pt x="3537" y="0"/>
                  <a:pt x="3160" y="377"/>
                  <a:pt x="3160" y="837"/>
                </a:cubicBezTo>
                <a:lnTo>
                  <a:pt x="3160" y="3160"/>
                </a:lnTo>
                <a:lnTo>
                  <a:pt x="858" y="3160"/>
                </a:lnTo>
                <a:cubicBezTo>
                  <a:pt x="377" y="3160"/>
                  <a:pt x="1" y="3536"/>
                  <a:pt x="1" y="3997"/>
                </a:cubicBezTo>
                <a:cubicBezTo>
                  <a:pt x="1" y="4457"/>
                  <a:pt x="377" y="4834"/>
                  <a:pt x="858" y="4834"/>
                </a:cubicBezTo>
                <a:lnTo>
                  <a:pt x="3160" y="4834"/>
                </a:lnTo>
                <a:lnTo>
                  <a:pt x="3160" y="7156"/>
                </a:lnTo>
                <a:cubicBezTo>
                  <a:pt x="3160" y="7617"/>
                  <a:pt x="3537" y="7993"/>
                  <a:pt x="3997" y="7993"/>
                </a:cubicBezTo>
                <a:cubicBezTo>
                  <a:pt x="4457" y="7993"/>
                  <a:pt x="4855" y="7617"/>
                  <a:pt x="4855" y="7156"/>
                </a:cubicBezTo>
                <a:lnTo>
                  <a:pt x="4855" y="4834"/>
                </a:lnTo>
                <a:lnTo>
                  <a:pt x="7156" y="4834"/>
                </a:lnTo>
                <a:cubicBezTo>
                  <a:pt x="7617" y="4834"/>
                  <a:pt x="7993" y="4457"/>
                  <a:pt x="7993" y="3997"/>
                </a:cubicBezTo>
                <a:cubicBezTo>
                  <a:pt x="7993" y="3536"/>
                  <a:pt x="7617" y="3160"/>
                  <a:pt x="7156" y="3160"/>
                </a:cubicBezTo>
                <a:lnTo>
                  <a:pt x="4855" y="3160"/>
                </a:lnTo>
                <a:lnTo>
                  <a:pt x="4855" y="837"/>
                </a:lnTo>
                <a:cubicBezTo>
                  <a:pt x="4855" y="377"/>
                  <a:pt x="4457" y="0"/>
                  <a:pt x="3997" y="0"/>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7"/>
          <p:cNvSpPr/>
          <p:nvPr/>
        </p:nvSpPr>
        <p:spPr>
          <a:xfrm>
            <a:off x="5826493" y="705574"/>
            <a:ext cx="353398" cy="353314"/>
          </a:xfrm>
          <a:custGeom>
            <a:avLst/>
            <a:gdLst/>
            <a:ahLst/>
            <a:cxnLst/>
            <a:rect l="l" t="t" r="r" b="b"/>
            <a:pathLst>
              <a:path w="2931" h="2930" extrusionOk="0">
                <a:moveTo>
                  <a:pt x="1466" y="0"/>
                </a:moveTo>
                <a:cubicBezTo>
                  <a:pt x="1298" y="0"/>
                  <a:pt x="1152" y="147"/>
                  <a:pt x="1152" y="314"/>
                </a:cubicBezTo>
                <a:lnTo>
                  <a:pt x="1152" y="1172"/>
                </a:lnTo>
                <a:lnTo>
                  <a:pt x="315" y="1172"/>
                </a:lnTo>
                <a:cubicBezTo>
                  <a:pt x="147" y="1172"/>
                  <a:pt x="1" y="1298"/>
                  <a:pt x="1" y="1465"/>
                </a:cubicBezTo>
                <a:cubicBezTo>
                  <a:pt x="1" y="1632"/>
                  <a:pt x="147" y="1779"/>
                  <a:pt x="315" y="1779"/>
                </a:cubicBezTo>
                <a:lnTo>
                  <a:pt x="1152" y="1779"/>
                </a:lnTo>
                <a:lnTo>
                  <a:pt x="1152" y="2637"/>
                </a:lnTo>
                <a:cubicBezTo>
                  <a:pt x="1152" y="2804"/>
                  <a:pt x="1298" y="2930"/>
                  <a:pt x="1466" y="2930"/>
                </a:cubicBezTo>
                <a:cubicBezTo>
                  <a:pt x="1633" y="2930"/>
                  <a:pt x="1779" y="2804"/>
                  <a:pt x="1779" y="2637"/>
                </a:cubicBezTo>
                <a:lnTo>
                  <a:pt x="1779" y="1779"/>
                </a:lnTo>
                <a:lnTo>
                  <a:pt x="2616" y="1779"/>
                </a:lnTo>
                <a:cubicBezTo>
                  <a:pt x="2805" y="1779"/>
                  <a:pt x="2930" y="1632"/>
                  <a:pt x="2930" y="1465"/>
                </a:cubicBezTo>
                <a:cubicBezTo>
                  <a:pt x="2930" y="1298"/>
                  <a:pt x="2805" y="1172"/>
                  <a:pt x="2616" y="1172"/>
                </a:cubicBezTo>
                <a:lnTo>
                  <a:pt x="1779" y="1172"/>
                </a:lnTo>
                <a:lnTo>
                  <a:pt x="1779" y="314"/>
                </a:lnTo>
                <a:cubicBezTo>
                  <a:pt x="1779" y="147"/>
                  <a:pt x="1633" y="0"/>
                  <a:pt x="1466" y="0"/>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7"/>
          <p:cNvSpPr/>
          <p:nvPr/>
        </p:nvSpPr>
        <p:spPr>
          <a:xfrm>
            <a:off x="7456117" y="1572346"/>
            <a:ext cx="577253" cy="577221"/>
          </a:xfrm>
          <a:custGeom>
            <a:avLst/>
            <a:gdLst/>
            <a:ahLst/>
            <a:cxnLst/>
            <a:rect l="l" t="t" r="r" b="b"/>
            <a:pathLst>
              <a:path w="4207" h="4207" extrusionOk="0">
                <a:moveTo>
                  <a:pt x="2093" y="1"/>
                </a:moveTo>
                <a:cubicBezTo>
                  <a:pt x="1863" y="1"/>
                  <a:pt x="1654" y="210"/>
                  <a:pt x="1654" y="440"/>
                </a:cubicBezTo>
                <a:lnTo>
                  <a:pt x="1654" y="1675"/>
                </a:lnTo>
                <a:lnTo>
                  <a:pt x="440" y="1675"/>
                </a:lnTo>
                <a:cubicBezTo>
                  <a:pt x="189" y="1675"/>
                  <a:pt x="1" y="1863"/>
                  <a:pt x="1" y="2114"/>
                </a:cubicBezTo>
                <a:cubicBezTo>
                  <a:pt x="1" y="2344"/>
                  <a:pt x="189" y="2553"/>
                  <a:pt x="440" y="2553"/>
                </a:cubicBezTo>
                <a:lnTo>
                  <a:pt x="1654" y="2553"/>
                </a:lnTo>
                <a:lnTo>
                  <a:pt x="1654" y="3767"/>
                </a:lnTo>
                <a:cubicBezTo>
                  <a:pt x="1654" y="4018"/>
                  <a:pt x="1863" y="4206"/>
                  <a:pt x="2093" y="4206"/>
                </a:cubicBezTo>
                <a:cubicBezTo>
                  <a:pt x="2344" y="4206"/>
                  <a:pt x="2533" y="4018"/>
                  <a:pt x="2533" y="3767"/>
                </a:cubicBezTo>
                <a:lnTo>
                  <a:pt x="2533" y="2553"/>
                </a:lnTo>
                <a:lnTo>
                  <a:pt x="3767" y="2553"/>
                </a:lnTo>
                <a:cubicBezTo>
                  <a:pt x="3997" y="2553"/>
                  <a:pt x="4206" y="2344"/>
                  <a:pt x="4206" y="2114"/>
                </a:cubicBezTo>
                <a:cubicBezTo>
                  <a:pt x="4206" y="1863"/>
                  <a:pt x="4018" y="1675"/>
                  <a:pt x="3767" y="1675"/>
                </a:cubicBezTo>
                <a:lnTo>
                  <a:pt x="2533" y="1675"/>
                </a:lnTo>
                <a:lnTo>
                  <a:pt x="2533" y="440"/>
                </a:lnTo>
                <a:cubicBezTo>
                  <a:pt x="2533" y="210"/>
                  <a:pt x="2344" y="1"/>
                  <a:pt x="2093" y="1"/>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7" name="Google Shape;357;p27"/>
          <p:cNvGrpSpPr/>
          <p:nvPr/>
        </p:nvGrpSpPr>
        <p:grpSpPr>
          <a:xfrm>
            <a:off x="3880262" y="2004494"/>
            <a:ext cx="5041762" cy="2470004"/>
            <a:chOff x="4189650" y="2440275"/>
            <a:chExt cx="4195525" cy="2055425"/>
          </a:xfrm>
        </p:grpSpPr>
        <p:sp>
          <p:nvSpPr>
            <p:cNvPr id="358" name="Google Shape;358;p27"/>
            <p:cNvSpPr/>
            <p:nvPr/>
          </p:nvSpPr>
          <p:spPr>
            <a:xfrm>
              <a:off x="4189650" y="4130425"/>
              <a:ext cx="4195525" cy="365275"/>
            </a:xfrm>
            <a:custGeom>
              <a:avLst/>
              <a:gdLst/>
              <a:ahLst/>
              <a:cxnLst/>
              <a:rect l="l" t="t" r="r" b="b"/>
              <a:pathLst>
                <a:path w="167821" h="14611" extrusionOk="0">
                  <a:moveTo>
                    <a:pt x="83894" y="0"/>
                  </a:moveTo>
                  <a:cubicBezTo>
                    <a:pt x="37561" y="0"/>
                    <a:pt x="1" y="3269"/>
                    <a:pt x="1" y="7305"/>
                  </a:cubicBezTo>
                  <a:cubicBezTo>
                    <a:pt x="1" y="11342"/>
                    <a:pt x="37561" y="14611"/>
                    <a:pt x="83894" y="14611"/>
                  </a:cubicBezTo>
                  <a:cubicBezTo>
                    <a:pt x="130227" y="14611"/>
                    <a:pt x="167820" y="11342"/>
                    <a:pt x="167820" y="7305"/>
                  </a:cubicBezTo>
                  <a:cubicBezTo>
                    <a:pt x="167820" y="3269"/>
                    <a:pt x="130227" y="0"/>
                    <a:pt x="83894" y="0"/>
                  </a:cubicBezTo>
                  <a:close/>
                </a:path>
              </a:pathLst>
            </a:custGeom>
            <a:solidFill>
              <a:srgbClr val="443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7"/>
            <p:cNvSpPr/>
            <p:nvPr/>
          </p:nvSpPr>
          <p:spPr>
            <a:xfrm>
              <a:off x="5619000" y="3139700"/>
              <a:ext cx="117625" cy="144300"/>
            </a:xfrm>
            <a:custGeom>
              <a:avLst/>
              <a:gdLst/>
              <a:ahLst/>
              <a:cxnLst/>
              <a:rect l="l" t="t" r="r" b="b"/>
              <a:pathLst>
                <a:path w="4705" h="5772" extrusionOk="0">
                  <a:moveTo>
                    <a:pt x="2202" y="1"/>
                  </a:moveTo>
                  <a:cubicBezTo>
                    <a:pt x="1969" y="1202"/>
                    <a:pt x="1635" y="2202"/>
                    <a:pt x="468" y="2603"/>
                  </a:cubicBezTo>
                  <a:cubicBezTo>
                    <a:pt x="460" y="2604"/>
                    <a:pt x="451" y="2605"/>
                    <a:pt x="442" y="2605"/>
                  </a:cubicBezTo>
                  <a:cubicBezTo>
                    <a:pt x="344" y="2605"/>
                    <a:pt x="212" y="2511"/>
                    <a:pt x="118" y="2511"/>
                  </a:cubicBezTo>
                  <a:cubicBezTo>
                    <a:pt x="49" y="2511"/>
                    <a:pt x="1" y="2562"/>
                    <a:pt x="1" y="2736"/>
                  </a:cubicBezTo>
                  <a:cubicBezTo>
                    <a:pt x="1" y="2970"/>
                    <a:pt x="134" y="3170"/>
                    <a:pt x="368" y="3270"/>
                  </a:cubicBezTo>
                  <a:cubicBezTo>
                    <a:pt x="901" y="3470"/>
                    <a:pt x="1468" y="3670"/>
                    <a:pt x="1735" y="4271"/>
                  </a:cubicBezTo>
                  <a:cubicBezTo>
                    <a:pt x="2002" y="4671"/>
                    <a:pt x="2102" y="5171"/>
                    <a:pt x="2202" y="5772"/>
                  </a:cubicBezTo>
                  <a:cubicBezTo>
                    <a:pt x="2603" y="4371"/>
                    <a:pt x="3203" y="3303"/>
                    <a:pt x="4704" y="2836"/>
                  </a:cubicBezTo>
                  <a:cubicBezTo>
                    <a:pt x="3503" y="2403"/>
                    <a:pt x="2769" y="1835"/>
                    <a:pt x="2536" y="735"/>
                  </a:cubicBezTo>
                  <a:cubicBezTo>
                    <a:pt x="2436" y="535"/>
                    <a:pt x="2336" y="334"/>
                    <a:pt x="2202" y="1"/>
                  </a:cubicBezTo>
                  <a:close/>
                </a:path>
              </a:pathLst>
            </a:custGeom>
            <a:solidFill>
              <a:srgbClr val="ECE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7"/>
            <p:cNvSpPr/>
            <p:nvPr/>
          </p:nvSpPr>
          <p:spPr>
            <a:xfrm>
              <a:off x="5515600" y="2769450"/>
              <a:ext cx="120100" cy="133000"/>
            </a:xfrm>
            <a:custGeom>
              <a:avLst/>
              <a:gdLst/>
              <a:ahLst/>
              <a:cxnLst/>
              <a:rect l="l" t="t" r="r" b="b"/>
              <a:pathLst>
                <a:path w="4804" h="5320" extrusionOk="0">
                  <a:moveTo>
                    <a:pt x="2235" y="0"/>
                  </a:moveTo>
                  <a:cubicBezTo>
                    <a:pt x="1835" y="1368"/>
                    <a:pt x="1401" y="2402"/>
                    <a:pt x="0" y="2569"/>
                  </a:cubicBezTo>
                  <a:cubicBezTo>
                    <a:pt x="0" y="2802"/>
                    <a:pt x="134" y="2902"/>
                    <a:pt x="334" y="2969"/>
                  </a:cubicBezTo>
                  <a:cubicBezTo>
                    <a:pt x="1268" y="3269"/>
                    <a:pt x="1802" y="3903"/>
                    <a:pt x="1969" y="4870"/>
                  </a:cubicBezTo>
                  <a:cubicBezTo>
                    <a:pt x="2069" y="5192"/>
                    <a:pt x="2109" y="5319"/>
                    <a:pt x="2190" y="5319"/>
                  </a:cubicBezTo>
                  <a:cubicBezTo>
                    <a:pt x="2244" y="5319"/>
                    <a:pt x="2316" y="5264"/>
                    <a:pt x="2436" y="5171"/>
                  </a:cubicBezTo>
                  <a:cubicBezTo>
                    <a:pt x="2602" y="3936"/>
                    <a:pt x="3370" y="3169"/>
                    <a:pt x="4804" y="2702"/>
                  </a:cubicBezTo>
                  <a:cubicBezTo>
                    <a:pt x="3236" y="2369"/>
                    <a:pt x="2636" y="1368"/>
                    <a:pt x="2235" y="0"/>
                  </a:cubicBezTo>
                  <a:close/>
                </a:path>
              </a:pathLst>
            </a:custGeom>
            <a:solidFill>
              <a:srgbClr val="ECE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7"/>
            <p:cNvSpPr/>
            <p:nvPr/>
          </p:nvSpPr>
          <p:spPr>
            <a:xfrm>
              <a:off x="6028475" y="3170575"/>
              <a:ext cx="75075" cy="90900"/>
            </a:xfrm>
            <a:custGeom>
              <a:avLst/>
              <a:gdLst/>
              <a:ahLst/>
              <a:cxnLst/>
              <a:rect l="l" t="t" r="r" b="b"/>
              <a:pathLst>
                <a:path w="3003" h="3636" extrusionOk="0">
                  <a:moveTo>
                    <a:pt x="1535" y="0"/>
                  </a:moveTo>
                  <a:cubicBezTo>
                    <a:pt x="1301" y="767"/>
                    <a:pt x="801" y="1268"/>
                    <a:pt x="0" y="1668"/>
                  </a:cubicBezTo>
                  <a:cubicBezTo>
                    <a:pt x="967" y="1935"/>
                    <a:pt x="1301" y="2569"/>
                    <a:pt x="1535" y="3636"/>
                  </a:cubicBezTo>
                  <a:cubicBezTo>
                    <a:pt x="1835" y="2535"/>
                    <a:pt x="2202" y="1901"/>
                    <a:pt x="3002" y="1701"/>
                  </a:cubicBezTo>
                  <a:cubicBezTo>
                    <a:pt x="2435" y="1234"/>
                    <a:pt x="1801" y="834"/>
                    <a:pt x="1535" y="0"/>
                  </a:cubicBezTo>
                  <a:close/>
                </a:path>
              </a:pathLst>
            </a:custGeom>
            <a:solidFill>
              <a:srgbClr val="ECE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7"/>
            <p:cNvSpPr/>
            <p:nvPr/>
          </p:nvSpPr>
          <p:spPr>
            <a:xfrm>
              <a:off x="6304500" y="3626725"/>
              <a:ext cx="88425" cy="103425"/>
            </a:xfrm>
            <a:custGeom>
              <a:avLst/>
              <a:gdLst/>
              <a:ahLst/>
              <a:cxnLst/>
              <a:rect l="l" t="t" r="r" b="b"/>
              <a:pathLst>
                <a:path w="3537" h="4137" extrusionOk="0">
                  <a:moveTo>
                    <a:pt x="1568" y="0"/>
                  </a:moveTo>
                  <a:cubicBezTo>
                    <a:pt x="1401" y="1068"/>
                    <a:pt x="1034" y="1802"/>
                    <a:pt x="0" y="2002"/>
                  </a:cubicBezTo>
                  <a:cubicBezTo>
                    <a:pt x="267" y="2669"/>
                    <a:pt x="1134" y="2702"/>
                    <a:pt x="1335" y="3436"/>
                  </a:cubicBezTo>
                  <a:cubicBezTo>
                    <a:pt x="1435" y="3603"/>
                    <a:pt x="1535" y="3803"/>
                    <a:pt x="1668" y="4137"/>
                  </a:cubicBezTo>
                  <a:cubicBezTo>
                    <a:pt x="2002" y="3203"/>
                    <a:pt x="2435" y="2502"/>
                    <a:pt x="3536" y="2102"/>
                  </a:cubicBezTo>
                  <a:cubicBezTo>
                    <a:pt x="2302" y="1768"/>
                    <a:pt x="1968" y="901"/>
                    <a:pt x="1568" y="0"/>
                  </a:cubicBezTo>
                  <a:close/>
                </a:path>
              </a:pathLst>
            </a:custGeom>
            <a:solidFill>
              <a:srgbClr val="ECE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7"/>
            <p:cNvSpPr/>
            <p:nvPr/>
          </p:nvSpPr>
          <p:spPr>
            <a:xfrm>
              <a:off x="6840700" y="3392400"/>
              <a:ext cx="90925" cy="111750"/>
            </a:xfrm>
            <a:custGeom>
              <a:avLst/>
              <a:gdLst/>
              <a:ahLst/>
              <a:cxnLst/>
              <a:rect l="l" t="t" r="r" b="b"/>
              <a:pathLst>
                <a:path w="3637" h="4470" extrusionOk="0">
                  <a:moveTo>
                    <a:pt x="1769" y="0"/>
                  </a:moveTo>
                  <a:cubicBezTo>
                    <a:pt x="1602" y="1168"/>
                    <a:pt x="1135" y="1835"/>
                    <a:pt x="1" y="2168"/>
                  </a:cubicBezTo>
                  <a:cubicBezTo>
                    <a:pt x="1135" y="2535"/>
                    <a:pt x="1569" y="3236"/>
                    <a:pt x="1802" y="4470"/>
                  </a:cubicBezTo>
                  <a:cubicBezTo>
                    <a:pt x="2102" y="3302"/>
                    <a:pt x="2569" y="2569"/>
                    <a:pt x="3637" y="2168"/>
                  </a:cubicBezTo>
                  <a:cubicBezTo>
                    <a:pt x="2569" y="1801"/>
                    <a:pt x="2102" y="1067"/>
                    <a:pt x="1769" y="0"/>
                  </a:cubicBezTo>
                  <a:close/>
                </a:path>
              </a:pathLst>
            </a:custGeom>
            <a:solidFill>
              <a:srgbClr val="ECE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7"/>
            <p:cNvSpPr/>
            <p:nvPr/>
          </p:nvSpPr>
          <p:spPr>
            <a:xfrm>
              <a:off x="6178575" y="2993775"/>
              <a:ext cx="25" cy="25"/>
            </a:xfrm>
            <a:custGeom>
              <a:avLst/>
              <a:gdLst/>
              <a:ahLst/>
              <a:cxnLst/>
              <a:rect l="l" t="t" r="r" b="b"/>
              <a:pathLst>
                <a:path w="1" h="1" extrusionOk="0">
                  <a:moveTo>
                    <a:pt x="0" y="0"/>
                  </a:moveTo>
                  <a:lnTo>
                    <a:pt x="0" y="0"/>
                  </a:lnTo>
                  <a:lnTo>
                    <a:pt x="0" y="0"/>
                  </a:lnTo>
                  <a:close/>
                </a:path>
              </a:pathLst>
            </a:custGeom>
            <a:solidFill>
              <a:srgbClr val="CCD7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7"/>
            <p:cNvSpPr/>
            <p:nvPr/>
          </p:nvSpPr>
          <p:spPr>
            <a:xfrm>
              <a:off x="6226950" y="3639225"/>
              <a:ext cx="110925" cy="147625"/>
            </a:xfrm>
            <a:custGeom>
              <a:avLst/>
              <a:gdLst/>
              <a:ahLst/>
              <a:cxnLst/>
              <a:rect l="l" t="t" r="r" b="b"/>
              <a:pathLst>
                <a:path w="4437" h="5905" extrusionOk="0">
                  <a:moveTo>
                    <a:pt x="2402" y="1"/>
                  </a:moveTo>
                  <a:cubicBezTo>
                    <a:pt x="2202" y="1302"/>
                    <a:pt x="1601" y="2336"/>
                    <a:pt x="0" y="2836"/>
                  </a:cubicBezTo>
                  <a:cubicBezTo>
                    <a:pt x="1668" y="3236"/>
                    <a:pt x="2168" y="4304"/>
                    <a:pt x="2435" y="5905"/>
                  </a:cubicBezTo>
                  <a:cubicBezTo>
                    <a:pt x="2735" y="4404"/>
                    <a:pt x="3336" y="3470"/>
                    <a:pt x="4437" y="2936"/>
                  </a:cubicBezTo>
                  <a:cubicBezTo>
                    <a:pt x="4236" y="2202"/>
                    <a:pt x="3369" y="2169"/>
                    <a:pt x="3102" y="1502"/>
                  </a:cubicBezTo>
                  <a:cubicBezTo>
                    <a:pt x="2869" y="1002"/>
                    <a:pt x="2635" y="501"/>
                    <a:pt x="2402" y="1"/>
                  </a:cubicBezTo>
                  <a:close/>
                </a:path>
              </a:pathLst>
            </a:custGeom>
            <a:solidFill>
              <a:srgbClr val="CCD7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7"/>
            <p:cNvSpPr/>
            <p:nvPr/>
          </p:nvSpPr>
          <p:spPr>
            <a:xfrm>
              <a:off x="6407075" y="3825950"/>
              <a:ext cx="1752925" cy="415425"/>
            </a:xfrm>
            <a:custGeom>
              <a:avLst/>
              <a:gdLst/>
              <a:ahLst/>
              <a:cxnLst/>
              <a:rect l="l" t="t" r="r" b="b"/>
              <a:pathLst>
                <a:path w="70117" h="16617" extrusionOk="0">
                  <a:moveTo>
                    <a:pt x="22824" y="1"/>
                  </a:moveTo>
                  <a:cubicBezTo>
                    <a:pt x="21576" y="1"/>
                    <a:pt x="20330" y="217"/>
                    <a:pt x="19114" y="404"/>
                  </a:cubicBezTo>
                  <a:cubicBezTo>
                    <a:pt x="13210" y="1238"/>
                    <a:pt x="7706" y="3106"/>
                    <a:pt x="3102" y="7042"/>
                  </a:cubicBezTo>
                  <a:cubicBezTo>
                    <a:pt x="1935" y="8010"/>
                    <a:pt x="667" y="8977"/>
                    <a:pt x="0" y="10445"/>
                  </a:cubicBezTo>
                  <a:cubicBezTo>
                    <a:pt x="34" y="10778"/>
                    <a:pt x="267" y="10945"/>
                    <a:pt x="534" y="11045"/>
                  </a:cubicBezTo>
                  <a:cubicBezTo>
                    <a:pt x="2569" y="12079"/>
                    <a:pt x="3970" y="13714"/>
                    <a:pt x="5071" y="15682"/>
                  </a:cubicBezTo>
                  <a:cubicBezTo>
                    <a:pt x="5237" y="16049"/>
                    <a:pt x="5437" y="16416"/>
                    <a:pt x="5871" y="16516"/>
                  </a:cubicBezTo>
                  <a:cubicBezTo>
                    <a:pt x="6046" y="16543"/>
                    <a:pt x="6220" y="16556"/>
                    <a:pt x="6394" y="16556"/>
                  </a:cubicBezTo>
                  <a:cubicBezTo>
                    <a:pt x="6854" y="16556"/>
                    <a:pt x="7313" y="16470"/>
                    <a:pt x="7772" y="16349"/>
                  </a:cubicBezTo>
                  <a:cubicBezTo>
                    <a:pt x="12609" y="15081"/>
                    <a:pt x="17613" y="14681"/>
                    <a:pt x="22583" y="14548"/>
                  </a:cubicBezTo>
                  <a:cubicBezTo>
                    <a:pt x="22891" y="14542"/>
                    <a:pt x="23199" y="14539"/>
                    <a:pt x="23507" y="14539"/>
                  </a:cubicBezTo>
                  <a:cubicBezTo>
                    <a:pt x="26735" y="14539"/>
                    <a:pt x="29963" y="14843"/>
                    <a:pt x="33191" y="15148"/>
                  </a:cubicBezTo>
                  <a:cubicBezTo>
                    <a:pt x="37694" y="15615"/>
                    <a:pt x="42197" y="16015"/>
                    <a:pt x="46700" y="16416"/>
                  </a:cubicBezTo>
                  <a:cubicBezTo>
                    <a:pt x="47467" y="16416"/>
                    <a:pt x="48235" y="16616"/>
                    <a:pt x="49002" y="16616"/>
                  </a:cubicBezTo>
                  <a:lnTo>
                    <a:pt x="68883" y="16616"/>
                  </a:lnTo>
                  <a:cubicBezTo>
                    <a:pt x="68949" y="16616"/>
                    <a:pt x="69016" y="16616"/>
                    <a:pt x="69083" y="16616"/>
                  </a:cubicBezTo>
                  <a:cubicBezTo>
                    <a:pt x="69448" y="16616"/>
                    <a:pt x="69807" y="16593"/>
                    <a:pt x="70117" y="16282"/>
                  </a:cubicBezTo>
                  <a:cubicBezTo>
                    <a:pt x="70050" y="16015"/>
                    <a:pt x="69984" y="15682"/>
                    <a:pt x="69917" y="15381"/>
                  </a:cubicBezTo>
                  <a:cubicBezTo>
                    <a:pt x="69817" y="14981"/>
                    <a:pt x="69717" y="14614"/>
                    <a:pt x="69583" y="14214"/>
                  </a:cubicBezTo>
                  <a:cubicBezTo>
                    <a:pt x="69362" y="14317"/>
                    <a:pt x="69133" y="14349"/>
                    <a:pt x="68904" y="14349"/>
                  </a:cubicBezTo>
                  <a:cubicBezTo>
                    <a:pt x="68616" y="14349"/>
                    <a:pt x="68327" y="14299"/>
                    <a:pt x="68049" y="14281"/>
                  </a:cubicBezTo>
                  <a:lnTo>
                    <a:pt x="68583" y="14281"/>
                  </a:lnTo>
                  <a:cubicBezTo>
                    <a:pt x="68694" y="14292"/>
                    <a:pt x="68805" y="14303"/>
                    <a:pt x="68915" y="14303"/>
                  </a:cubicBezTo>
                  <a:cubicBezTo>
                    <a:pt x="69135" y="14303"/>
                    <a:pt x="69350" y="14258"/>
                    <a:pt x="69550" y="14081"/>
                  </a:cubicBezTo>
                  <a:cubicBezTo>
                    <a:pt x="69150" y="13280"/>
                    <a:pt x="68716" y="12479"/>
                    <a:pt x="68449" y="11612"/>
                  </a:cubicBezTo>
                  <a:cubicBezTo>
                    <a:pt x="68015" y="10211"/>
                    <a:pt x="66681" y="9411"/>
                    <a:pt x="66147" y="8076"/>
                  </a:cubicBezTo>
                  <a:cubicBezTo>
                    <a:pt x="65814" y="7242"/>
                    <a:pt x="65447" y="6408"/>
                    <a:pt x="64713" y="5841"/>
                  </a:cubicBezTo>
                  <a:cubicBezTo>
                    <a:pt x="64380" y="5574"/>
                    <a:pt x="64013" y="5474"/>
                    <a:pt x="63579" y="5408"/>
                  </a:cubicBezTo>
                  <a:cubicBezTo>
                    <a:pt x="58942" y="4907"/>
                    <a:pt x="54339" y="4007"/>
                    <a:pt x="49736" y="3206"/>
                  </a:cubicBezTo>
                  <a:cubicBezTo>
                    <a:pt x="47201" y="2772"/>
                    <a:pt x="44699" y="2205"/>
                    <a:pt x="42164" y="1705"/>
                  </a:cubicBezTo>
                  <a:cubicBezTo>
                    <a:pt x="37060" y="738"/>
                    <a:pt x="31956" y="4"/>
                    <a:pt x="26753" y="4"/>
                  </a:cubicBezTo>
                  <a:lnTo>
                    <a:pt x="23083" y="4"/>
                  </a:lnTo>
                  <a:cubicBezTo>
                    <a:pt x="22997" y="2"/>
                    <a:pt x="22910" y="1"/>
                    <a:pt x="22824" y="1"/>
                  </a:cubicBezTo>
                  <a:close/>
                </a:path>
              </a:pathLst>
            </a:custGeom>
            <a:solidFill>
              <a:srgbClr val="CDB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7"/>
            <p:cNvSpPr/>
            <p:nvPr/>
          </p:nvSpPr>
          <p:spPr>
            <a:xfrm>
              <a:off x="4501550" y="3782850"/>
              <a:ext cx="1831325" cy="458825"/>
            </a:xfrm>
            <a:custGeom>
              <a:avLst/>
              <a:gdLst/>
              <a:ahLst/>
              <a:cxnLst/>
              <a:rect l="l" t="t" r="r" b="b"/>
              <a:pathLst>
                <a:path w="73253" h="18353" extrusionOk="0">
                  <a:moveTo>
                    <a:pt x="49783" y="1"/>
                  </a:moveTo>
                  <a:cubicBezTo>
                    <a:pt x="46677" y="1"/>
                    <a:pt x="43592" y="294"/>
                    <a:pt x="40529" y="694"/>
                  </a:cubicBezTo>
                  <a:cubicBezTo>
                    <a:pt x="33658" y="1628"/>
                    <a:pt x="26953" y="3296"/>
                    <a:pt x="20215" y="4697"/>
                  </a:cubicBezTo>
                  <a:cubicBezTo>
                    <a:pt x="15845" y="5597"/>
                    <a:pt x="11475" y="6364"/>
                    <a:pt x="7105" y="7098"/>
                  </a:cubicBezTo>
                  <a:cubicBezTo>
                    <a:pt x="6505" y="7165"/>
                    <a:pt x="5938" y="7232"/>
                    <a:pt x="5404" y="7565"/>
                  </a:cubicBezTo>
                  <a:cubicBezTo>
                    <a:pt x="4904" y="7966"/>
                    <a:pt x="4770" y="8599"/>
                    <a:pt x="4437" y="9133"/>
                  </a:cubicBezTo>
                  <a:cubicBezTo>
                    <a:pt x="3970" y="9934"/>
                    <a:pt x="3669" y="11034"/>
                    <a:pt x="2969" y="11535"/>
                  </a:cubicBezTo>
                  <a:cubicBezTo>
                    <a:pt x="2168" y="12135"/>
                    <a:pt x="1902" y="12836"/>
                    <a:pt x="1635" y="13636"/>
                  </a:cubicBezTo>
                  <a:cubicBezTo>
                    <a:pt x="1234" y="14737"/>
                    <a:pt x="801" y="15838"/>
                    <a:pt x="400" y="16939"/>
                  </a:cubicBezTo>
                  <a:cubicBezTo>
                    <a:pt x="512" y="17050"/>
                    <a:pt x="646" y="17093"/>
                    <a:pt x="788" y="17108"/>
                  </a:cubicBezTo>
                  <a:lnTo>
                    <a:pt x="788" y="17108"/>
                  </a:lnTo>
                  <a:cubicBezTo>
                    <a:pt x="583" y="17116"/>
                    <a:pt x="381" y="17150"/>
                    <a:pt x="200" y="17306"/>
                  </a:cubicBezTo>
                  <a:cubicBezTo>
                    <a:pt x="134" y="17539"/>
                    <a:pt x="67" y="17806"/>
                    <a:pt x="0" y="18039"/>
                  </a:cubicBezTo>
                  <a:cubicBezTo>
                    <a:pt x="289" y="18306"/>
                    <a:pt x="638" y="18351"/>
                    <a:pt x="986" y="18351"/>
                  </a:cubicBezTo>
                  <a:cubicBezTo>
                    <a:pt x="1160" y="18351"/>
                    <a:pt x="1334" y="18340"/>
                    <a:pt x="1501" y="18340"/>
                  </a:cubicBezTo>
                  <a:cubicBezTo>
                    <a:pt x="2225" y="18330"/>
                    <a:pt x="2949" y="18327"/>
                    <a:pt x="3672" y="18327"/>
                  </a:cubicBezTo>
                  <a:cubicBezTo>
                    <a:pt x="5650" y="18327"/>
                    <a:pt x="7627" y="18353"/>
                    <a:pt x="9604" y="18353"/>
                  </a:cubicBezTo>
                  <a:cubicBezTo>
                    <a:pt x="12040" y="18353"/>
                    <a:pt x="14476" y="18314"/>
                    <a:pt x="16912" y="18140"/>
                  </a:cubicBezTo>
                  <a:cubicBezTo>
                    <a:pt x="19748" y="17906"/>
                    <a:pt x="22616" y="17773"/>
                    <a:pt x="25452" y="17606"/>
                  </a:cubicBezTo>
                  <a:cubicBezTo>
                    <a:pt x="28454" y="17406"/>
                    <a:pt x="31456" y="17172"/>
                    <a:pt x="34458" y="16972"/>
                  </a:cubicBezTo>
                  <a:cubicBezTo>
                    <a:pt x="38594" y="16672"/>
                    <a:pt x="42731" y="16405"/>
                    <a:pt x="46900" y="16272"/>
                  </a:cubicBezTo>
                  <a:cubicBezTo>
                    <a:pt x="47176" y="16264"/>
                    <a:pt x="47453" y="16261"/>
                    <a:pt x="47729" y="16261"/>
                  </a:cubicBezTo>
                  <a:cubicBezTo>
                    <a:pt x="50021" y="16261"/>
                    <a:pt x="52313" y="16490"/>
                    <a:pt x="54606" y="16638"/>
                  </a:cubicBezTo>
                  <a:cubicBezTo>
                    <a:pt x="57408" y="16839"/>
                    <a:pt x="60176" y="17206"/>
                    <a:pt x="62845" y="18073"/>
                  </a:cubicBezTo>
                  <a:cubicBezTo>
                    <a:pt x="63054" y="18119"/>
                    <a:pt x="63279" y="18182"/>
                    <a:pt x="63498" y="18182"/>
                  </a:cubicBezTo>
                  <a:cubicBezTo>
                    <a:pt x="63594" y="18182"/>
                    <a:pt x="63688" y="18170"/>
                    <a:pt x="63779" y="18140"/>
                  </a:cubicBezTo>
                  <a:cubicBezTo>
                    <a:pt x="64213" y="17973"/>
                    <a:pt x="64346" y="17572"/>
                    <a:pt x="64513" y="17206"/>
                  </a:cubicBezTo>
                  <a:cubicBezTo>
                    <a:pt x="66081" y="14203"/>
                    <a:pt x="68516" y="12469"/>
                    <a:pt x="71918" y="12102"/>
                  </a:cubicBezTo>
                  <a:cubicBezTo>
                    <a:pt x="72385" y="12069"/>
                    <a:pt x="72919" y="12102"/>
                    <a:pt x="73252" y="11568"/>
                  </a:cubicBezTo>
                  <a:cubicBezTo>
                    <a:pt x="73252" y="11135"/>
                    <a:pt x="73019" y="10734"/>
                    <a:pt x="72819" y="10367"/>
                  </a:cubicBezTo>
                  <a:cubicBezTo>
                    <a:pt x="70884" y="6831"/>
                    <a:pt x="67982" y="4330"/>
                    <a:pt x="64379" y="2595"/>
                  </a:cubicBezTo>
                  <a:cubicBezTo>
                    <a:pt x="60510" y="760"/>
                    <a:pt x="56340" y="327"/>
                    <a:pt x="52137" y="60"/>
                  </a:cubicBezTo>
                  <a:cubicBezTo>
                    <a:pt x="51351" y="20"/>
                    <a:pt x="50566" y="1"/>
                    <a:pt x="49783" y="1"/>
                  </a:cubicBezTo>
                  <a:close/>
                </a:path>
              </a:pathLst>
            </a:custGeom>
            <a:solidFill>
              <a:srgbClr val="CDB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7"/>
            <p:cNvSpPr/>
            <p:nvPr/>
          </p:nvSpPr>
          <p:spPr>
            <a:xfrm>
              <a:off x="7130925" y="3020450"/>
              <a:ext cx="502050" cy="271450"/>
            </a:xfrm>
            <a:custGeom>
              <a:avLst/>
              <a:gdLst/>
              <a:ahLst/>
              <a:cxnLst/>
              <a:rect l="l" t="t" r="r" b="b"/>
              <a:pathLst>
                <a:path w="20082" h="10858" extrusionOk="0">
                  <a:moveTo>
                    <a:pt x="20081" y="1"/>
                  </a:moveTo>
                  <a:lnTo>
                    <a:pt x="20081" y="1"/>
                  </a:lnTo>
                  <a:cubicBezTo>
                    <a:pt x="18980" y="401"/>
                    <a:pt x="18013" y="768"/>
                    <a:pt x="17079" y="1135"/>
                  </a:cubicBezTo>
                  <a:cubicBezTo>
                    <a:pt x="14511" y="2369"/>
                    <a:pt x="11942" y="3570"/>
                    <a:pt x="9407" y="4871"/>
                  </a:cubicBezTo>
                  <a:cubicBezTo>
                    <a:pt x="6438" y="6372"/>
                    <a:pt x="3569" y="7973"/>
                    <a:pt x="834" y="9908"/>
                  </a:cubicBezTo>
                  <a:cubicBezTo>
                    <a:pt x="701" y="10308"/>
                    <a:pt x="0" y="10241"/>
                    <a:pt x="100" y="10842"/>
                  </a:cubicBezTo>
                  <a:cubicBezTo>
                    <a:pt x="148" y="10852"/>
                    <a:pt x="194" y="10857"/>
                    <a:pt x="239" y="10857"/>
                  </a:cubicBezTo>
                  <a:cubicBezTo>
                    <a:pt x="476" y="10857"/>
                    <a:pt x="677" y="10726"/>
                    <a:pt x="901" y="10642"/>
                  </a:cubicBezTo>
                  <a:cubicBezTo>
                    <a:pt x="3336" y="9808"/>
                    <a:pt x="5804" y="9107"/>
                    <a:pt x="8306" y="8507"/>
                  </a:cubicBezTo>
                  <a:cubicBezTo>
                    <a:pt x="11242" y="7806"/>
                    <a:pt x="14177" y="7206"/>
                    <a:pt x="17112" y="6706"/>
                  </a:cubicBezTo>
                  <a:cubicBezTo>
                    <a:pt x="17546" y="6605"/>
                    <a:pt x="18180" y="6772"/>
                    <a:pt x="18380" y="6105"/>
                  </a:cubicBezTo>
                  <a:cubicBezTo>
                    <a:pt x="18914" y="4104"/>
                    <a:pt x="19481" y="2136"/>
                    <a:pt x="20081" y="1"/>
                  </a:cubicBezTo>
                  <a:close/>
                </a:path>
              </a:pathLst>
            </a:custGeom>
            <a:solidFill>
              <a:srgbClr val="BEA3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7"/>
            <p:cNvSpPr/>
            <p:nvPr/>
          </p:nvSpPr>
          <p:spPr>
            <a:xfrm>
              <a:off x="7100900" y="3268125"/>
              <a:ext cx="52550" cy="37550"/>
            </a:xfrm>
            <a:custGeom>
              <a:avLst/>
              <a:gdLst/>
              <a:ahLst/>
              <a:cxnLst/>
              <a:rect l="l" t="t" r="r" b="b"/>
              <a:pathLst>
                <a:path w="2102" h="1502" extrusionOk="0">
                  <a:moveTo>
                    <a:pt x="2035" y="1"/>
                  </a:moveTo>
                  <a:lnTo>
                    <a:pt x="2035" y="1"/>
                  </a:lnTo>
                  <a:cubicBezTo>
                    <a:pt x="1335" y="434"/>
                    <a:pt x="534" y="801"/>
                    <a:pt x="0" y="1502"/>
                  </a:cubicBezTo>
                  <a:cubicBezTo>
                    <a:pt x="467" y="1402"/>
                    <a:pt x="868" y="1168"/>
                    <a:pt x="1301" y="935"/>
                  </a:cubicBezTo>
                  <a:cubicBezTo>
                    <a:pt x="1335" y="434"/>
                    <a:pt x="2102" y="535"/>
                    <a:pt x="2035" y="1"/>
                  </a:cubicBezTo>
                  <a:close/>
                </a:path>
              </a:pathLst>
            </a:custGeom>
            <a:solidFill>
              <a:srgbClr val="92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7"/>
            <p:cNvSpPr/>
            <p:nvPr/>
          </p:nvSpPr>
          <p:spPr>
            <a:xfrm>
              <a:off x="6521325" y="4225350"/>
              <a:ext cx="1676225" cy="76500"/>
            </a:xfrm>
            <a:custGeom>
              <a:avLst/>
              <a:gdLst/>
              <a:ahLst/>
              <a:cxnLst/>
              <a:rect l="l" t="t" r="r" b="b"/>
              <a:pathLst>
                <a:path w="67049" h="3060" extrusionOk="0">
                  <a:moveTo>
                    <a:pt x="16332" y="1"/>
                  </a:moveTo>
                  <a:cubicBezTo>
                    <a:pt x="11897" y="1"/>
                    <a:pt x="7464" y="37"/>
                    <a:pt x="3036" y="173"/>
                  </a:cubicBezTo>
                  <a:cubicBezTo>
                    <a:pt x="2402" y="373"/>
                    <a:pt x="1768" y="339"/>
                    <a:pt x="1134" y="373"/>
                  </a:cubicBezTo>
                  <a:cubicBezTo>
                    <a:pt x="934" y="606"/>
                    <a:pt x="1034" y="840"/>
                    <a:pt x="1101" y="1073"/>
                  </a:cubicBezTo>
                  <a:cubicBezTo>
                    <a:pt x="1199" y="1489"/>
                    <a:pt x="1207" y="1815"/>
                    <a:pt x="902" y="1815"/>
                  </a:cubicBezTo>
                  <a:cubicBezTo>
                    <a:pt x="791" y="1815"/>
                    <a:pt x="639" y="1772"/>
                    <a:pt x="434" y="1674"/>
                  </a:cubicBezTo>
                  <a:cubicBezTo>
                    <a:pt x="369" y="1637"/>
                    <a:pt x="314" y="1620"/>
                    <a:pt x="268" y="1620"/>
                  </a:cubicBezTo>
                  <a:cubicBezTo>
                    <a:pt x="150" y="1620"/>
                    <a:pt x="91" y="1730"/>
                    <a:pt x="67" y="1874"/>
                  </a:cubicBezTo>
                  <a:cubicBezTo>
                    <a:pt x="0" y="2641"/>
                    <a:pt x="534" y="2841"/>
                    <a:pt x="1101" y="2941"/>
                  </a:cubicBezTo>
                  <a:cubicBezTo>
                    <a:pt x="1494" y="3016"/>
                    <a:pt x="1888" y="3060"/>
                    <a:pt x="2287" y="3060"/>
                  </a:cubicBezTo>
                  <a:cubicBezTo>
                    <a:pt x="2599" y="3060"/>
                    <a:pt x="2914" y="3033"/>
                    <a:pt x="3236" y="2975"/>
                  </a:cubicBezTo>
                  <a:cubicBezTo>
                    <a:pt x="3412" y="2816"/>
                    <a:pt x="3617" y="2778"/>
                    <a:pt x="3825" y="2778"/>
                  </a:cubicBezTo>
                  <a:cubicBezTo>
                    <a:pt x="4010" y="2778"/>
                    <a:pt x="4197" y="2808"/>
                    <a:pt x="4370" y="2808"/>
                  </a:cubicBezTo>
                  <a:lnTo>
                    <a:pt x="65380" y="2808"/>
                  </a:lnTo>
                  <a:cubicBezTo>
                    <a:pt x="66414" y="2808"/>
                    <a:pt x="66948" y="2408"/>
                    <a:pt x="67015" y="1674"/>
                  </a:cubicBezTo>
                  <a:cubicBezTo>
                    <a:pt x="67048" y="940"/>
                    <a:pt x="66548" y="473"/>
                    <a:pt x="65547" y="339"/>
                  </a:cubicBezTo>
                  <a:cubicBezTo>
                    <a:pt x="65013" y="339"/>
                    <a:pt x="64480" y="373"/>
                    <a:pt x="63979" y="373"/>
                  </a:cubicBezTo>
                  <a:cubicBezTo>
                    <a:pt x="62650" y="355"/>
                    <a:pt x="61323" y="349"/>
                    <a:pt x="59996" y="349"/>
                  </a:cubicBezTo>
                  <a:cubicBezTo>
                    <a:pt x="57275" y="349"/>
                    <a:pt x="54558" y="374"/>
                    <a:pt x="51840" y="374"/>
                  </a:cubicBezTo>
                  <a:cubicBezTo>
                    <a:pt x="48562" y="374"/>
                    <a:pt x="45283" y="337"/>
                    <a:pt x="41997" y="173"/>
                  </a:cubicBezTo>
                  <a:cubicBezTo>
                    <a:pt x="41776" y="246"/>
                    <a:pt x="41534" y="269"/>
                    <a:pt x="41294" y="269"/>
                  </a:cubicBezTo>
                  <a:cubicBezTo>
                    <a:pt x="41101" y="269"/>
                    <a:pt x="40908" y="254"/>
                    <a:pt x="40729" y="239"/>
                  </a:cubicBezTo>
                  <a:cubicBezTo>
                    <a:pt x="39095" y="106"/>
                    <a:pt x="37427" y="39"/>
                    <a:pt x="35792" y="39"/>
                  </a:cubicBezTo>
                  <a:cubicBezTo>
                    <a:pt x="34481" y="47"/>
                    <a:pt x="33169" y="50"/>
                    <a:pt x="31856" y="50"/>
                  </a:cubicBezTo>
                  <a:cubicBezTo>
                    <a:pt x="26685" y="50"/>
                    <a:pt x="21508" y="1"/>
                    <a:pt x="163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7"/>
            <p:cNvSpPr/>
            <p:nvPr/>
          </p:nvSpPr>
          <p:spPr>
            <a:xfrm>
              <a:off x="4464025" y="4225475"/>
              <a:ext cx="1682875" cy="79250"/>
            </a:xfrm>
            <a:custGeom>
              <a:avLst/>
              <a:gdLst/>
              <a:ahLst/>
              <a:cxnLst/>
              <a:rect l="l" t="t" r="r" b="b"/>
              <a:pathLst>
                <a:path w="67315" h="3170" extrusionOk="0">
                  <a:moveTo>
                    <a:pt x="62178" y="1"/>
                  </a:moveTo>
                  <a:cubicBezTo>
                    <a:pt x="50403" y="34"/>
                    <a:pt x="38628" y="34"/>
                    <a:pt x="26853" y="34"/>
                  </a:cubicBezTo>
                  <a:cubicBezTo>
                    <a:pt x="25518" y="34"/>
                    <a:pt x="24184" y="101"/>
                    <a:pt x="22850" y="101"/>
                  </a:cubicBezTo>
                  <a:cubicBezTo>
                    <a:pt x="21837" y="125"/>
                    <a:pt x="20807" y="248"/>
                    <a:pt x="19785" y="248"/>
                  </a:cubicBezTo>
                  <a:cubicBezTo>
                    <a:pt x="19359" y="248"/>
                    <a:pt x="18935" y="227"/>
                    <a:pt x="18513" y="168"/>
                  </a:cubicBezTo>
                  <a:cubicBezTo>
                    <a:pt x="18157" y="168"/>
                    <a:pt x="17802" y="153"/>
                    <a:pt x="17446" y="153"/>
                  </a:cubicBezTo>
                  <a:cubicBezTo>
                    <a:pt x="17268" y="153"/>
                    <a:pt x="17090" y="157"/>
                    <a:pt x="16912" y="168"/>
                  </a:cubicBezTo>
                  <a:cubicBezTo>
                    <a:pt x="14574" y="335"/>
                    <a:pt x="12235" y="377"/>
                    <a:pt x="9897" y="377"/>
                  </a:cubicBezTo>
                  <a:cubicBezTo>
                    <a:pt x="7461" y="377"/>
                    <a:pt x="5025" y="331"/>
                    <a:pt x="2589" y="331"/>
                  </a:cubicBezTo>
                  <a:cubicBezTo>
                    <a:pt x="2226" y="331"/>
                    <a:pt x="1864" y="332"/>
                    <a:pt x="1501" y="334"/>
                  </a:cubicBezTo>
                  <a:cubicBezTo>
                    <a:pt x="901" y="368"/>
                    <a:pt x="400" y="535"/>
                    <a:pt x="167" y="1168"/>
                  </a:cubicBezTo>
                  <a:cubicBezTo>
                    <a:pt x="0" y="1635"/>
                    <a:pt x="100" y="2036"/>
                    <a:pt x="400" y="2403"/>
                  </a:cubicBezTo>
                  <a:cubicBezTo>
                    <a:pt x="718" y="2778"/>
                    <a:pt x="1137" y="2804"/>
                    <a:pt x="1568" y="2804"/>
                  </a:cubicBezTo>
                  <a:cubicBezTo>
                    <a:pt x="1635" y="2804"/>
                    <a:pt x="1701" y="2803"/>
                    <a:pt x="1768" y="2803"/>
                  </a:cubicBezTo>
                  <a:lnTo>
                    <a:pt x="61944" y="2803"/>
                  </a:lnTo>
                  <a:cubicBezTo>
                    <a:pt x="62111" y="2803"/>
                    <a:pt x="62283" y="2778"/>
                    <a:pt x="62444" y="2778"/>
                  </a:cubicBezTo>
                  <a:cubicBezTo>
                    <a:pt x="62703" y="2778"/>
                    <a:pt x="62935" y="2841"/>
                    <a:pt x="63078" y="3170"/>
                  </a:cubicBezTo>
                  <a:cubicBezTo>
                    <a:pt x="63586" y="3038"/>
                    <a:pt x="64105" y="3023"/>
                    <a:pt x="64622" y="3023"/>
                  </a:cubicBezTo>
                  <a:cubicBezTo>
                    <a:pt x="64774" y="3023"/>
                    <a:pt x="64927" y="3024"/>
                    <a:pt x="65079" y="3024"/>
                  </a:cubicBezTo>
                  <a:cubicBezTo>
                    <a:pt x="65325" y="3024"/>
                    <a:pt x="65571" y="3021"/>
                    <a:pt x="65814" y="3003"/>
                  </a:cubicBezTo>
                  <a:cubicBezTo>
                    <a:pt x="66481" y="2936"/>
                    <a:pt x="66915" y="2603"/>
                    <a:pt x="67148" y="1969"/>
                  </a:cubicBezTo>
                  <a:cubicBezTo>
                    <a:pt x="67315" y="1469"/>
                    <a:pt x="67181" y="1002"/>
                    <a:pt x="66681" y="701"/>
                  </a:cubicBezTo>
                  <a:cubicBezTo>
                    <a:pt x="66617" y="683"/>
                    <a:pt x="66561" y="675"/>
                    <a:pt x="66512" y="675"/>
                  </a:cubicBezTo>
                  <a:cubicBezTo>
                    <a:pt x="66202" y="675"/>
                    <a:pt x="66158" y="1005"/>
                    <a:pt x="66014" y="1235"/>
                  </a:cubicBezTo>
                  <a:cubicBezTo>
                    <a:pt x="65900" y="1434"/>
                    <a:pt x="65835" y="1731"/>
                    <a:pt x="65590" y="1731"/>
                  </a:cubicBezTo>
                  <a:cubicBezTo>
                    <a:pt x="65548" y="1731"/>
                    <a:pt x="65501" y="1722"/>
                    <a:pt x="65447" y="1702"/>
                  </a:cubicBezTo>
                  <a:cubicBezTo>
                    <a:pt x="65113" y="1569"/>
                    <a:pt x="65280" y="1235"/>
                    <a:pt x="65313" y="968"/>
                  </a:cubicBezTo>
                  <a:cubicBezTo>
                    <a:pt x="65347" y="768"/>
                    <a:pt x="65447" y="568"/>
                    <a:pt x="65280" y="368"/>
                  </a:cubicBezTo>
                  <a:cubicBezTo>
                    <a:pt x="65047" y="301"/>
                    <a:pt x="64813" y="234"/>
                    <a:pt x="64580" y="168"/>
                  </a:cubicBezTo>
                  <a:cubicBezTo>
                    <a:pt x="64453" y="183"/>
                    <a:pt x="64328" y="190"/>
                    <a:pt x="64202" y="190"/>
                  </a:cubicBezTo>
                  <a:cubicBezTo>
                    <a:pt x="63535" y="190"/>
                    <a:pt x="62880" y="1"/>
                    <a:pt x="621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7"/>
            <p:cNvSpPr/>
            <p:nvPr/>
          </p:nvSpPr>
          <p:spPr>
            <a:xfrm>
              <a:off x="6086850" y="4076200"/>
              <a:ext cx="473675" cy="203425"/>
            </a:xfrm>
            <a:custGeom>
              <a:avLst/>
              <a:gdLst/>
              <a:ahLst/>
              <a:cxnLst/>
              <a:rect l="l" t="t" r="r" b="b"/>
              <a:pathLst>
                <a:path w="18947" h="8137" extrusionOk="0">
                  <a:moveTo>
                    <a:pt x="9707" y="1"/>
                  </a:moveTo>
                  <a:cubicBezTo>
                    <a:pt x="8173" y="101"/>
                    <a:pt x="6638" y="335"/>
                    <a:pt x="5204" y="1002"/>
                  </a:cubicBezTo>
                  <a:cubicBezTo>
                    <a:pt x="2902" y="2136"/>
                    <a:pt x="1434" y="4037"/>
                    <a:pt x="367" y="6339"/>
                  </a:cubicBezTo>
                  <a:cubicBezTo>
                    <a:pt x="267" y="6639"/>
                    <a:pt x="167" y="6906"/>
                    <a:pt x="100" y="7206"/>
                  </a:cubicBezTo>
                  <a:cubicBezTo>
                    <a:pt x="0" y="7573"/>
                    <a:pt x="67" y="7907"/>
                    <a:pt x="434" y="8073"/>
                  </a:cubicBezTo>
                  <a:cubicBezTo>
                    <a:pt x="508" y="8104"/>
                    <a:pt x="575" y="8118"/>
                    <a:pt x="636" y="8118"/>
                  </a:cubicBezTo>
                  <a:cubicBezTo>
                    <a:pt x="906" y="8118"/>
                    <a:pt x="1059" y="7851"/>
                    <a:pt x="1168" y="7606"/>
                  </a:cubicBezTo>
                  <a:cubicBezTo>
                    <a:pt x="1301" y="7306"/>
                    <a:pt x="1434" y="6973"/>
                    <a:pt x="1568" y="6672"/>
                  </a:cubicBezTo>
                  <a:cubicBezTo>
                    <a:pt x="2949" y="3126"/>
                    <a:pt x="6043" y="1184"/>
                    <a:pt x="9442" y="1184"/>
                  </a:cubicBezTo>
                  <a:cubicBezTo>
                    <a:pt x="10231" y="1184"/>
                    <a:pt x="11037" y="1288"/>
                    <a:pt x="11842" y="1502"/>
                  </a:cubicBezTo>
                  <a:cubicBezTo>
                    <a:pt x="14911" y="2303"/>
                    <a:pt x="16612" y="4671"/>
                    <a:pt x="17613" y="7573"/>
                  </a:cubicBezTo>
                  <a:cubicBezTo>
                    <a:pt x="17793" y="7805"/>
                    <a:pt x="17934" y="8137"/>
                    <a:pt x="18219" y="8137"/>
                  </a:cubicBezTo>
                  <a:cubicBezTo>
                    <a:pt x="18303" y="8137"/>
                    <a:pt x="18400" y="8108"/>
                    <a:pt x="18513" y="8040"/>
                  </a:cubicBezTo>
                  <a:cubicBezTo>
                    <a:pt x="18947" y="7773"/>
                    <a:pt x="18847" y="7340"/>
                    <a:pt x="18680" y="6973"/>
                  </a:cubicBezTo>
                  <a:cubicBezTo>
                    <a:pt x="18613" y="6772"/>
                    <a:pt x="18580" y="6572"/>
                    <a:pt x="18513" y="6372"/>
                  </a:cubicBezTo>
                  <a:cubicBezTo>
                    <a:pt x="17246" y="3870"/>
                    <a:pt x="15578" y="1736"/>
                    <a:pt x="12943" y="568"/>
                  </a:cubicBezTo>
                  <a:cubicBezTo>
                    <a:pt x="12809" y="535"/>
                    <a:pt x="12676" y="501"/>
                    <a:pt x="12542" y="501"/>
                  </a:cubicBezTo>
                  <a:cubicBezTo>
                    <a:pt x="12242" y="401"/>
                    <a:pt x="11942" y="301"/>
                    <a:pt x="11642" y="201"/>
                  </a:cubicBezTo>
                  <a:cubicBezTo>
                    <a:pt x="11275" y="201"/>
                    <a:pt x="10875" y="168"/>
                    <a:pt x="10508" y="134"/>
                  </a:cubicBezTo>
                  <a:cubicBezTo>
                    <a:pt x="10369" y="134"/>
                    <a:pt x="10238" y="156"/>
                    <a:pt x="10113" y="156"/>
                  </a:cubicBezTo>
                  <a:cubicBezTo>
                    <a:pt x="9968" y="156"/>
                    <a:pt x="9833" y="127"/>
                    <a:pt x="97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7"/>
            <p:cNvSpPr/>
            <p:nvPr/>
          </p:nvSpPr>
          <p:spPr>
            <a:xfrm>
              <a:off x="6979150" y="3826875"/>
              <a:ext cx="98425" cy="5025"/>
            </a:xfrm>
            <a:custGeom>
              <a:avLst/>
              <a:gdLst/>
              <a:ahLst/>
              <a:cxnLst/>
              <a:rect l="l" t="t" r="r" b="b"/>
              <a:pathLst>
                <a:path w="3937" h="201" extrusionOk="0">
                  <a:moveTo>
                    <a:pt x="1981" y="0"/>
                  </a:moveTo>
                  <a:cubicBezTo>
                    <a:pt x="1326" y="0"/>
                    <a:pt x="667" y="67"/>
                    <a:pt x="0" y="200"/>
                  </a:cubicBezTo>
                  <a:lnTo>
                    <a:pt x="3936" y="200"/>
                  </a:lnTo>
                  <a:cubicBezTo>
                    <a:pt x="3286" y="67"/>
                    <a:pt x="2635" y="0"/>
                    <a:pt x="1981" y="0"/>
                  </a:cubicBezTo>
                  <a:close/>
                </a:path>
              </a:pathLst>
            </a:custGeom>
            <a:solidFill>
              <a:srgbClr val="CAC8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7"/>
            <p:cNvSpPr/>
            <p:nvPr/>
          </p:nvSpPr>
          <p:spPr>
            <a:xfrm>
              <a:off x="5780800" y="3867675"/>
              <a:ext cx="252700" cy="322800"/>
            </a:xfrm>
            <a:custGeom>
              <a:avLst/>
              <a:gdLst/>
              <a:ahLst/>
              <a:cxnLst/>
              <a:rect l="l" t="t" r="r" b="b"/>
              <a:pathLst>
                <a:path w="10108" h="12912" extrusionOk="0">
                  <a:moveTo>
                    <a:pt x="796" y="1"/>
                  </a:moveTo>
                  <a:cubicBezTo>
                    <a:pt x="675" y="1"/>
                    <a:pt x="555" y="1"/>
                    <a:pt x="434" y="3"/>
                  </a:cubicBezTo>
                  <a:cubicBezTo>
                    <a:pt x="334" y="3"/>
                    <a:pt x="234" y="36"/>
                    <a:pt x="167" y="136"/>
                  </a:cubicBezTo>
                  <a:cubicBezTo>
                    <a:pt x="167" y="1270"/>
                    <a:pt x="167" y="2438"/>
                    <a:pt x="167" y="3605"/>
                  </a:cubicBezTo>
                  <a:cubicBezTo>
                    <a:pt x="0" y="3805"/>
                    <a:pt x="0" y="3972"/>
                    <a:pt x="167" y="4172"/>
                  </a:cubicBezTo>
                  <a:cubicBezTo>
                    <a:pt x="200" y="4306"/>
                    <a:pt x="200" y="4439"/>
                    <a:pt x="200" y="4606"/>
                  </a:cubicBezTo>
                  <a:cubicBezTo>
                    <a:pt x="400" y="5507"/>
                    <a:pt x="133" y="6474"/>
                    <a:pt x="300" y="7375"/>
                  </a:cubicBezTo>
                  <a:cubicBezTo>
                    <a:pt x="300" y="8309"/>
                    <a:pt x="334" y="9243"/>
                    <a:pt x="334" y="10177"/>
                  </a:cubicBezTo>
                  <a:cubicBezTo>
                    <a:pt x="200" y="10377"/>
                    <a:pt x="200" y="10544"/>
                    <a:pt x="334" y="10744"/>
                  </a:cubicBezTo>
                  <a:cubicBezTo>
                    <a:pt x="434" y="11144"/>
                    <a:pt x="234" y="11578"/>
                    <a:pt x="467" y="11978"/>
                  </a:cubicBezTo>
                  <a:cubicBezTo>
                    <a:pt x="1234" y="11678"/>
                    <a:pt x="1801" y="11077"/>
                    <a:pt x="2535" y="10910"/>
                  </a:cubicBezTo>
                  <a:cubicBezTo>
                    <a:pt x="2802" y="10810"/>
                    <a:pt x="3036" y="10777"/>
                    <a:pt x="3269" y="10610"/>
                  </a:cubicBezTo>
                  <a:cubicBezTo>
                    <a:pt x="4361" y="9975"/>
                    <a:pt x="4728" y="9626"/>
                    <a:pt x="5064" y="9626"/>
                  </a:cubicBezTo>
                  <a:cubicBezTo>
                    <a:pt x="5414" y="9626"/>
                    <a:pt x="5730" y="10008"/>
                    <a:pt x="6805" y="10844"/>
                  </a:cubicBezTo>
                  <a:cubicBezTo>
                    <a:pt x="6905" y="10910"/>
                    <a:pt x="6972" y="11011"/>
                    <a:pt x="7072" y="11077"/>
                  </a:cubicBezTo>
                  <a:cubicBezTo>
                    <a:pt x="7405" y="11311"/>
                    <a:pt x="7772" y="11544"/>
                    <a:pt x="8173" y="11644"/>
                  </a:cubicBezTo>
                  <a:cubicBezTo>
                    <a:pt x="8673" y="12045"/>
                    <a:pt x="9207" y="12412"/>
                    <a:pt x="9874" y="12912"/>
                  </a:cubicBezTo>
                  <a:cubicBezTo>
                    <a:pt x="9940" y="9042"/>
                    <a:pt x="10007" y="5407"/>
                    <a:pt x="10074" y="1771"/>
                  </a:cubicBezTo>
                  <a:cubicBezTo>
                    <a:pt x="10107" y="1671"/>
                    <a:pt x="10107" y="1570"/>
                    <a:pt x="10007" y="1470"/>
                  </a:cubicBezTo>
                  <a:cubicBezTo>
                    <a:pt x="9707" y="1237"/>
                    <a:pt x="9340" y="1170"/>
                    <a:pt x="8973" y="1103"/>
                  </a:cubicBezTo>
                  <a:cubicBezTo>
                    <a:pt x="6320" y="368"/>
                    <a:pt x="3575" y="1"/>
                    <a:pt x="7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7"/>
            <p:cNvSpPr/>
            <p:nvPr/>
          </p:nvSpPr>
          <p:spPr>
            <a:xfrm>
              <a:off x="6040975" y="4100925"/>
              <a:ext cx="561250" cy="235500"/>
            </a:xfrm>
            <a:custGeom>
              <a:avLst/>
              <a:gdLst/>
              <a:ahLst/>
              <a:cxnLst/>
              <a:rect l="l" t="t" r="r" b="b"/>
              <a:pathLst>
                <a:path w="22450" h="9420" extrusionOk="0">
                  <a:moveTo>
                    <a:pt x="11467" y="0"/>
                  </a:moveTo>
                  <a:cubicBezTo>
                    <a:pt x="11294" y="0"/>
                    <a:pt x="11119" y="5"/>
                    <a:pt x="10942" y="13"/>
                  </a:cubicBezTo>
                  <a:cubicBezTo>
                    <a:pt x="7639" y="179"/>
                    <a:pt x="5271" y="1747"/>
                    <a:pt x="3636" y="4549"/>
                  </a:cubicBezTo>
                  <a:cubicBezTo>
                    <a:pt x="3470" y="4883"/>
                    <a:pt x="3236" y="5250"/>
                    <a:pt x="3403" y="5683"/>
                  </a:cubicBezTo>
                  <a:cubicBezTo>
                    <a:pt x="3837" y="6017"/>
                    <a:pt x="4103" y="6417"/>
                    <a:pt x="3837" y="6951"/>
                  </a:cubicBezTo>
                  <a:cubicBezTo>
                    <a:pt x="3615" y="7458"/>
                    <a:pt x="3213" y="7754"/>
                    <a:pt x="2630" y="7754"/>
                  </a:cubicBezTo>
                  <a:cubicBezTo>
                    <a:pt x="2599" y="7754"/>
                    <a:pt x="2568" y="7753"/>
                    <a:pt x="2536" y="7752"/>
                  </a:cubicBezTo>
                  <a:cubicBezTo>
                    <a:pt x="2324" y="7740"/>
                    <a:pt x="2117" y="7737"/>
                    <a:pt x="1910" y="7737"/>
                  </a:cubicBezTo>
                  <a:cubicBezTo>
                    <a:pt x="1498" y="7737"/>
                    <a:pt x="1090" y="7752"/>
                    <a:pt x="668" y="7752"/>
                  </a:cubicBezTo>
                  <a:cubicBezTo>
                    <a:pt x="367" y="7752"/>
                    <a:pt x="67" y="7752"/>
                    <a:pt x="0" y="8152"/>
                  </a:cubicBezTo>
                  <a:cubicBezTo>
                    <a:pt x="201" y="9086"/>
                    <a:pt x="868" y="9419"/>
                    <a:pt x="1702" y="9419"/>
                  </a:cubicBezTo>
                  <a:lnTo>
                    <a:pt x="20715" y="9419"/>
                  </a:lnTo>
                  <a:cubicBezTo>
                    <a:pt x="21649" y="9419"/>
                    <a:pt x="22283" y="8952"/>
                    <a:pt x="22450" y="7952"/>
                  </a:cubicBezTo>
                  <a:cubicBezTo>
                    <a:pt x="22207" y="7769"/>
                    <a:pt x="21942" y="7725"/>
                    <a:pt x="21673" y="7725"/>
                  </a:cubicBezTo>
                  <a:cubicBezTo>
                    <a:pt x="21424" y="7725"/>
                    <a:pt x="21171" y="7763"/>
                    <a:pt x="20926" y="7763"/>
                  </a:cubicBezTo>
                  <a:cubicBezTo>
                    <a:pt x="20855" y="7763"/>
                    <a:pt x="20785" y="7760"/>
                    <a:pt x="20715" y="7752"/>
                  </a:cubicBezTo>
                  <a:cubicBezTo>
                    <a:pt x="20048" y="7651"/>
                    <a:pt x="19281" y="7618"/>
                    <a:pt x="19448" y="6584"/>
                  </a:cubicBezTo>
                  <a:cubicBezTo>
                    <a:pt x="19648" y="6317"/>
                    <a:pt x="19548" y="6050"/>
                    <a:pt x="19448" y="5783"/>
                  </a:cubicBezTo>
                  <a:cubicBezTo>
                    <a:pt x="18747" y="4282"/>
                    <a:pt x="17947" y="2881"/>
                    <a:pt x="16646" y="1814"/>
                  </a:cubicBezTo>
                  <a:cubicBezTo>
                    <a:pt x="15114" y="527"/>
                    <a:pt x="13414" y="0"/>
                    <a:pt x="11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7"/>
            <p:cNvSpPr/>
            <p:nvPr/>
          </p:nvSpPr>
          <p:spPr>
            <a:xfrm>
              <a:off x="6597200" y="4183575"/>
              <a:ext cx="974050" cy="50725"/>
            </a:xfrm>
            <a:custGeom>
              <a:avLst/>
              <a:gdLst/>
              <a:ahLst/>
              <a:cxnLst/>
              <a:rect l="l" t="t" r="r" b="b"/>
              <a:pathLst>
                <a:path w="38962" h="2029" extrusionOk="0">
                  <a:moveTo>
                    <a:pt x="15286" y="1"/>
                  </a:moveTo>
                  <a:cubicBezTo>
                    <a:pt x="13709" y="1"/>
                    <a:pt x="12128" y="53"/>
                    <a:pt x="10542" y="176"/>
                  </a:cubicBezTo>
                  <a:cubicBezTo>
                    <a:pt x="7006" y="443"/>
                    <a:pt x="3436" y="876"/>
                    <a:pt x="1" y="1844"/>
                  </a:cubicBezTo>
                  <a:cubicBezTo>
                    <a:pt x="153" y="1996"/>
                    <a:pt x="327" y="2029"/>
                    <a:pt x="499" y="2029"/>
                  </a:cubicBezTo>
                  <a:cubicBezTo>
                    <a:pt x="627" y="2029"/>
                    <a:pt x="754" y="2010"/>
                    <a:pt x="868" y="2010"/>
                  </a:cubicBezTo>
                  <a:lnTo>
                    <a:pt x="37894" y="2010"/>
                  </a:lnTo>
                  <a:cubicBezTo>
                    <a:pt x="38052" y="2010"/>
                    <a:pt x="38215" y="2029"/>
                    <a:pt x="38374" y="2029"/>
                  </a:cubicBezTo>
                  <a:cubicBezTo>
                    <a:pt x="38586" y="2029"/>
                    <a:pt x="38790" y="1996"/>
                    <a:pt x="38962" y="1844"/>
                  </a:cubicBezTo>
                  <a:cubicBezTo>
                    <a:pt x="35926" y="1577"/>
                    <a:pt x="32857" y="1310"/>
                    <a:pt x="29789" y="976"/>
                  </a:cubicBezTo>
                  <a:cubicBezTo>
                    <a:pt x="24955" y="498"/>
                    <a:pt x="20139" y="1"/>
                    <a:pt x="15286" y="1"/>
                  </a:cubicBezTo>
                  <a:close/>
                </a:path>
              </a:pathLst>
            </a:custGeom>
            <a:solidFill>
              <a:srgbClr val="665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7"/>
            <p:cNvSpPr/>
            <p:nvPr/>
          </p:nvSpPr>
          <p:spPr>
            <a:xfrm>
              <a:off x="4926850" y="4182950"/>
              <a:ext cx="1151675" cy="51350"/>
            </a:xfrm>
            <a:custGeom>
              <a:avLst/>
              <a:gdLst/>
              <a:ahLst/>
              <a:cxnLst/>
              <a:rect l="l" t="t" r="r" b="b"/>
              <a:pathLst>
                <a:path w="46067" h="2054" extrusionOk="0">
                  <a:moveTo>
                    <a:pt x="31628" y="0"/>
                  </a:moveTo>
                  <a:cubicBezTo>
                    <a:pt x="30815" y="0"/>
                    <a:pt x="30001" y="12"/>
                    <a:pt x="29188" y="34"/>
                  </a:cubicBezTo>
                  <a:cubicBezTo>
                    <a:pt x="19448" y="268"/>
                    <a:pt x="9741" y="1335"/>
                    <a:pt x="0" y="1869"/>
                  </a:cubicBezTo>
                  <a:cubicBezTo>
                    <a:pt x="153" y="2021"/>
                    <a:pt x="338" y="2054"/>
                    <a:pt x="531" y="2054"/>
                  </a:cubicBezTo>
                  <a:cubicBezTo>
                    <a:pt x="676" y="2054"/>
                    <a:pt x="825" y="2035"/>
                    <a:pt x="968" y="2035"/>
                  </a:cubicBezTo>
                  <a:lnTo>
                    <a:pt x="45199" y="2035"/>
                  </a:lnTo>
                  <a:cubicBezTo>
                    <a:pt x="45328" y="2035"/>
                    <a:pt x="45463" y="2054"/>
                    <a:pt x="45593" y="2054"/>
                  </a:cubicBezTo>
                  <a:cubicBezTo>
                    <a:pt x="45767" y="2054"/>
                    <a:pt x="45933" y="2021"/>
                    <a:pt x="46067" y="1869"/>
                  </a:cubicBezTo>
                  <a:cubicBezTo>
                    <a:pt x="45433" y="1669"/>
                    <a:pt x="44766" y="1435"/>
                    <a:pt x="44098" y="1268"/>
                  </a:cubicBezTo>
                  <a:cubicBezTo>
                    <a:pt x="39992" y="319"/>
                    <a:pt x="35816" y="0"/>
                    <a:pt x="31628" y="0"/>
                  </a:cubicBezTo>
                  <a:close/>
                </a:path>
              </a:pathLst>
            </a:custGeom>
            <a:solidFill>
              <a:srgbClr val="665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7"/>
            <p:cNvSpPr/>
            <p:nvPr/>
          </p:nvSpPr>
          <p:spPr>
            <a:xfrm>
              <a:off x="5789125" y="3848550"/>
              <a:ext cx="254375" cy="58400"/>
            </a:xfrm>
            <a:custGeom>
              <a:avLst/>
              <a:gdLst/>
              <a:ahLst/>
              <a:cxnLst/>
              <a:rect l="l" t="t" r="r" b="b"/>
              <a:pathLst>
                <a:path w="10175" h="2336" extrusionOk="0">
                  <a:moveTo>
                    <a:pt x="1902" y="67"/>
                  </a:moveTo>
                  <a:cubicBezTo>
                    <a:pt x="1168" y="101"/>
                    <a:pt x="368" y="0"/>
                    <a:pt x="1" y="868"/>
                  </a:cubicBezTo>
                  <a:cubicBezTo>
                    <a:pt x="81" y="1048"/>
                    <a:pt x="197" y="1084"/>
                    <a:pt x="334" y="1084"/>
                  </a:cubicBezTo>
                  <a:cubicBezTo>
                    <a:pt x="426" y="1084"/>
                    <a:pt x="528" y="1068"/>
                    <a:pt x="634" y="1068"/>
                  </a:cubicBezTo>
                  <a:cubicBezTo>
                    <a:pt x="927" y="1056"/>
                    <a:pt x="1220" y="1048"/>
                    <a:pt x="1513" y="1048"/>
                  </a:cubicBezTo>
                  <a:cubicBezTo>
                    <a:pt x="2021" y="1048"/>
                    <a:pt x="2529" y="1071"/>
                    <a:pt x="3036" y="1135"/>
                  </a:cubicBezTo>
                  <a:cubicBezTo>
                    <a:pt x="5271" y="1368"/>
                    <a:pt x="7506" y="1802"/>
                    <a:pt x="9708" y="2335"/>
                  </a:cubicBezTo>
                  <a:cubicBezTo>
                    <a:pt x="10175" y="2102"/>
                    <a:pt x="10141" y="1802"/>
                    <a:pt x="9908" y="1435"/>
                  </a:cubicBezTo>
                  <a:cubicBezTo>
                    <a:pt x="7306" y="568"/>
                    <a:pt x="4604" y="201"/>
                    <a:pt x="1902" y="67"/>
                  </a:cubicBezTo>
                  <a:close/>
                </a:path>
              </a:pathLst>
            </a:custGeom>
            <a:solidFill>
              <a:srgbClr val="986E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7"/>
            <p:cNvSpPr/>
            <p:nvPr/>
          </p:nvSpPr>
          <p:spPr>
            <a:xfrm>
              <a:off x="6568850" y="3883300"/>
              <a:ext cx="1288450" cy="137775"/>
            </a:xfrm>
            <a:custGeom>
              <a:avLst/>
              <a:gdLst/>
              <a:ahLst/>
              <a:cxnLst/>
              <a:rect l="l" t="t" r="r" b="b"/>
              <a:pathLst>
                <a:path w="51538" h="5511" extrusionOk="0">
                  <a:moveTo>
                    <a:pt x="18760" y="0"/>
                  </a:moveTo>
                  <a:cubicBezTo>
                    <a:pt x="13883" y="0"/>
                    <a:pt x="9161" y="929"/>
                    <a:pt x="4570" y="2647"/>
                  </a:cubicBezTo>
                  <a:cubicBezTo>
                    <a:pt x="3003" y="3214"/>
                    <a:pt x="1435" y="3881"/>
                    <a:pt x="1" y="4815"/>
                  </a:cubicBezTo>
                  <a:cubicBezTo>
                    <a:pt x="1535" y="4281"/>
                    <a:pt x="3003" y="3681"/>
                    <a:pt x="4537" y="3180"/>
                  </a:cubicBezTo>
                  <a:cubicBezTo>
                    <a:pt x="8573" y="1813"/>
                    <a:pt x="12676" y="912"/>
                    <a:pt x="16979" y="745"/>
                  </a:cubicBezTo>
                  <a:cubicBezTo>
                    <a:pt x="17444" y="731"/>
                    <a:pt x="17909" y="725"/>
                    <a:pt x="18373" y="725"/>
                  </a:cubicBezTo>
                  <a:cubicBezTo>
                    <a:pt x="22366" y="725"/>
                    <a:pt x="26314" y="1218"/>
                    <a:pt x="30289" y="1846"/>
                  </a:cubicBezTo>
                  <a:cubicBezTo>
                    <a:pt x="36226" y="2780"/>
                    <a:pt x="42164" y="3948"/>
                    <a:pt x="48102" y="5015"/>
                  </a:cubicBezTo>
                  <a:cubicBezTo>
                    <a:pt x="49069" y="5214"/>
                    <a:pt x="50012" y="5510"/>
                    <a:pt x="51014" y="5510"/>
                  </a:cubicBezTo>
                  <a:cubicBezTo>
                    <a:pt x="51186" y="5510"/>
                    <a:pt x="51361" y="5502"/>
                    <a:pt x="51537" y="5482"/>
                  </a:cubicBezTo>
                  <a:cubicBezTo>
                    <a:pt x="48502" y="4782"/>
                    <a:pt x="45466" y="4048"/>
                    <a:pt x="42397" y="3414"/>
                  </a:cubicBezTo>
                  <a:cubicBezTo>
                    <a:pt x="39062" y="2713"/>
                    <a:pt x="35693" y="2080"/>
                    <a:pt x="32324" y="1446"/>
                  </a:cubicBezTo>
                  <a:cubicBezTo>
                    <a:pt x="28454" y="712"/>
                    <a:pt x="24551" y="245"/>
                    <a:pt x="20615" y="45"/>
                  </a:cubicBezTo>
                  <a:cubicBezTo>
                    <a:pt x="19994" y="15"/>
                    <a:pt x="19376" y="0"/>
                    <a:pt x="18760" y="0"/>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7"/>
            <p:cNvSpPr/>
            <p:nvPr/>
          </p:nvSpPr>
          <p:spPr>
            <a:xfrm>
              <a:off x="6568025" y="3982950"/>
              <a:ext cx="803925" cy="105800"/>
            </a:xfrm>
            <a:custGeom>
              <a:avLst/>
              <a:gdLst/>
              <a:ahLst/>
              <a:cxnLst/>
              <a:rect l="l" t="t" r="r" b="b"/>
              <a:pathLst>
                <a:path w="32157" h="4232" extrusionOk="0">
                  <a:moveTo>
                    <a:pt x="18432" y="0"/>
                  </a:moveTo>
                  <a:cubicBezTo>
                    <a:pt x="12165" y="0"/>
                    <a:pt x="6004" y="1171"/>
                    <a:pt x="0" y="4231"/>
                  </a:cubicBezTo>
                  <a:cubicBezTo>
                    <a:pt x="6421" y="1536"/>
                    <a:pt x="12993" y="477"/>
                    <a:pt x="19656" y="477"/>
                  </a:cubicBezTo>
                  <a:cubicBezTo>
                    <a:pt x="23793" y="477"/>
                    <a:pt x="27965" y="885"/>
                    <a:pt x="32156" y="1563"/>
                  </a:cubicBezTo>
                  <a:cubicBezTo>
                    <a:pt x="27540" y="611"/>
                    <a:pt x="22958" y="0"/>
                    <a:pt x="18432" y="0"/>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7"/>
            <p:cNvSpPr/>
            <p:nvPr/>
          </p:nvSpPr>
          <p:spPr>
            <a:xfrm>
              <a:off x="6658075" y="4079275"/>
              <a:ext cx="633825" cy="61175"/>
            </a:xfrm>
            <a:custGeom>
              <a:avLst/>
              <a:gdLst/>
              <a:ahLst/>
              <a:cxnLst/>
              <a:rect l="l" t="t" r="r" b="b"/>
              <a:pathLst>
                <a:path w="25353" h="2447" extrusionOk="0">
                  <a:moveTo>
                    <a:pt x="13349" y="1"/>
                  </a:moveTo>
                  <a:cubicBezTo>
                    <a:pt x="8869" y="1"/>
                    <a:pt x="4416" y="663"/>
                    <a:pt x="1" y="2446"/>
                  </a:cubicBezTo>
                  <a:cubicBezTo>
                    <a:pt x="4691" y="970"/>
                    <a:pt x="9412" y="426"/>
                    <a:pt x="14154" y="426"/>
                  </a:cubicBezTo>
                  <a:cubicBezTo>
                    <a:pt x="17876" y="426"/>
                    <a:pt x="21611" y="761"/>
                    <a:pt x="25352" y="1246"/>
                  </a:cubicBezTo>
                  <a:cubicBezTo>
                    <a:pt x="21334" y="524"/>
                    <a:pt x="17331" y="1"/>
                    <a:pt x="13349" y="1"/>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7"/>
            <p:cNvSpPr/>
            <p:nvPr/>
          </p:nvSpPr>
          <p:spPr>
            <a:xfrm>
              <a:off x="4968550" y="3846625"/>
              <a:ext cx="867300" cy="134550"/>
            </a:xfrm>
            <a:custGeom>
              <a:avLst/>
              <a:gdLst/>
              <a:ahLst/>
              <a:cxnLst/>
              <a:rect l="l" t="t" r="r" b="b"/>
              <a:pathLst>
                <a:path w="34692" h="5382" extrusionOk="0">
                  <a:moveTo>
                    <a:pt x="34175" y="0"/>
                  </a:moveTo>
                  <a:cubicBezTo>
                    <a:pt x="34052" y="0"/>
                    <a:pt x="33924" y="11"/>
                    <a:pt x="33791" y="11"/>
                  </a:cubicBezTo>
                  <a:cubicBezTo>
                    <a:pt x="30689" y="11"/>
                    <a:pt x="27620" y="11"/>
                    <a:pt x="24518" y="344"/>
                  </a:cubicBezTo>
                  <a:cubicBezTo>
                    <a:pt x="21516" y="645"/>
                    <a:pt x="18547" y="1078"/>
                    <a:pt x="15611" y="1612"/>
                  </a:cubicBezTo>
                  <a:cubicBezTo>
                    <a:pt x="12042" y="2246"/>
                    <a:pt x="8540" y="3180"/>
                    <a:pt x="5004" y="3980"/>
                  </a:cubicBezTo>
                  <a:cubicBezTo>
                    <a:pt x="3336" y="4347"/>
                    <a:pt x="1668" y="4814"/>
                    <a:pt x="0" y="5248"/>
                  </a:cubicBezTo>
                  <a:cubicBezTo>
                    <a:pt x="134" y="5337"/>
                    <a:pt x="267" y="5381"/>
                    <a:pt x="391" y="5381"/>
                  </a:cubicBezTo>
                  <a:cubicBezTo>
                    <a:pt x="452" y="5381"/>
                    <a:pt x="512" y="5370"/>
                    <a:pt x="567" y="5348"/>
                  </a:cubicBezTo>
                  <a:cubicBezTo>
                    <a:pt x="6471" y="3947"/>
                    <a:pt x="12376" y="2679"/>
                    <a:pt x="18380" y="1812"/>
                  </a:cubicBezTo>
                  <a:cubicBezTo>
                    <a:pt x="22333" y="1227"/>
                    <a:pt x="26309" y="945"/>
                    <a:pt x="30288" y="945"/>
                  </a:cubicBezTo>
                  <a:cubicBezTo>
                    <a:pt x="31078" y="945"/>
                    <a:pt x="31867" y="956"/>
                    <a:pt x="32657" y="978"/>
                  </a:cubicBezTo>
                  <a:cubicBezTo>
                    <a:pt x="32724" y="945"/>
                    <a:pt x="32790" y="945"/>
                    <a:pt x="32824" y="945"/>
                  </a:cubicBezTo>
                  <a:cubicBezTo>
                    <a:pt x="33391" y="544"/>
                    <a:pt x="34125" y="544"/>
                    <a:pt x="34692" y="144"/>
                  </a:cubicBezTo>
                  <a:cubicBezTo>
                    <a:pt x="34531" y="24"/>
                    <a:pt x="34359" y="0"/>
                    <a:pt x="34175" y="0"/>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7"/>
            <p:cNvSpPr/>
            <p:nvPr/>
          </p:nvSpPr>
          <p:spPr>
            <a:xfrm>
              <a:off x="5132000" y="4031975"/>
              <a:ext cx="656850" cy="60100"/>
            </a:xfrm>
            <a:custGeom>
              <a:avLst/>
              <a:gdLst/>
              <a:ahLst/>
              <a:cxnLst/>
              <a:rect l="l" t="t" r="r" b="b"/>
              <a:pathLst>
                <a:path w="26274" h="2404" extrusionOk="0">
                  <a:moveTo>
                    <a:pt x="21650" y="0"/>
                  </a:moveTo>
                  <a:cubicBezTo>
                    <a:pt x="19355" y="0"/>
                    <a:pt x="17052" y="131"/>
                    <a:pt x="14777" y="302"/>
                  </a:cubicBezTo>
                  <a:cubicBezTo>
                    <a:pt x="11775" y="502"/>
                    <a:pt x="8806" y="869"/>
                    <a:pt x="5838" y="1336"/>
                  </a:cubicBezTo>
                  <a:cubicBezTo>
                    <a:pt x="3903" y="1670"/>
                    <a:pt x="1935" y="1870"/>
                    <a:pt x="0" y="2404"/>
                  </a:cubicBezTo>
                  <a:cubicBezTo>
                    <a:pt x="6878" y="1534"/>
                    <a:pt x="13756" y="581"/>
                    <a:pt x="20700" y="581"/>
                  </a:cubicBezTo>
                  <a:cubicBezTo>
                    <a:pt x="22546" y="581"/>
                    <a:pt x="24396" y="649"/>
                    <a:pt x="26252" y="803"/>
                  </a:cubicBezTo>
                  <a:cubicBezTo>
                    <a:pt x="26273" y="212"/>
                    <a:pt x="26161" y="115"/>
                    <a:pt x="25941" y="115"/>
                  </a:cubicBezTo>
                  <a:cubicBezTo>
                    <a:pt x="25833" y="115"/>
                    <a:pt x="25699" y="138"/>
                    <a:pt x="25542" y="138"/>
                  </a:cubicBezTo>
                  <a:cubicBezTo>
                    <a:pt x="25513" y="138"/>
                    <a:pt x="25483" y="137"/>
                    <a:pt x="25452" y="135"/>
                  </a:cubicBezTo>
                  <a:cubicBezTo>
                    <a:pt x="24191" y="40"/>
                    <a:pt x="22921" y="0"/>
                    <a:pt x="21650" y="0"/>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7"/>
            <p:cNvSpPr/>
            <p:nvPr/>
          </p:nvSpPr>
          <p:spPr>
            <a:xfrm>
              <a:off x="5222050" y="4120775"/>
              <a:ext cx="567100" cy="37175"/>
            </a:xfrm>
            <a:custGeom>
              <a:avLst/>
              <a:gdLst/>
              <a:ahLst/>
              <a:cxnLst/>
              <a:rect l="l" t="t" r="r" b="b"/>
              <a:pathLst>
                <a:path w="22684" h="1487" extrusionOk="0">
                  <a:moveTo>
                    <a:pt x="18213" y="0"/>
                  </a:moveTo>
                  <a:cubicBezTo>
                    <a:pt x="12110" y="0"/>
                    <a:pt x="6034" y="334"/>
                    <a:pt x="1" y="1487"/>
                  </a:cubicBezTo>
                  <a:cubicBezTo>
                    <a:pt x="5667" y="860"/>
                    <a:pt x="11333" y="497"/>
                    <a:pt x="17028" y="497"/>
                  </a:cubicBezTo>
                  <a:cubicBezTo>
                    <a:pt x="18910" y="497"/>
                    <a:pt x="20795" y="537"/>
                    <a:pt x="22684" y="620"/>
                  </a:cubicBezTo>
                  <a:cubicBezTo>
                    <a:pt x="22684" y="420"/>
                    <a:pt x="22684" y="253"/>
                    <a:pt x="22684" y="53"/>
                  </a:cubicBezTo>
                  <a:cubicBezTo>
                    <a:pt x="21192" y="20"/>
                    <a:pt x="19701" y="0"/>
                    <a:pt x="18213" y="0"/>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7"/>
            <p:cNvSpPr/>
            <p:nvPr/>
          </p:nvSpPr>
          <p:spPr>
            <a:xfrm>
              <a:off x="5318800" y="3954400"/>
              <a:ext cx="466175" cy="41775"/>
            </a:xfrm>
            <a:custGeom>
              <a:avLst/>
              <a:gdLst/>
              <a:ahLst/>
              <a:cxnLst/>
              <a:rect l="l" t="t" r="r" b="b"/>
              <a:pathLst>
                <a:path w="18647" h="1671" extrusionOk="0">
                  <a:moveTo>
                    <a:pt x="17861" y="0"/>
                  </a:moveTo>
                  <a:cubicBezTo>
                    <a:pt x="17756" y="0"/>
                    <a:pt x="17651" y="3"/>
                    <a:pt x="17546" y="3"/>
                  </a:cubicBezTo>
                  <a:cubicBezTo>
                    <a:pt x="17373" y="1"/>
                    <a:pt x="17201" y="1"/>
                    <a:pt x="17028" y="1"/>
                  </a:cubicBezTo>
                  <a:cubicBezTo>
                    <a:pt x="13468" y="1"/>
                    <a:pt x="9938" y="323"/>
                    <a:pt x="6438" y="737"/>
                  </a:cubicBezTo>
                  <a:cubicBezTo>
                    <a:pt x="4270" y="1004"/>
                    <a:pt x="2135" y="1370"/>
                    <a:pt x="0" y="1671"/>
                  </a:cubicBezTo>
                  <a:cubicBezTo>
                    <a:pt x="4939" y="1193"/>
                    <a:pt x="9856" y="567"/>
                    <a:pt x="14820" y="567"/>
                  </a:cubicBezTo>
                  <a:cubicBezTo>
                    <a:pt x="16092" y="567"/>
                    <a:pt x="17367" y="608"/>
                    <a:pt x="18647" y="703"/>
                  </a:cubicBezTo>
                  <a:cubicBezTo>
                    <a:pt x="18647" y="503"/>
                    <a:pt x="18647" y="303"/>
                    <a:pt x="18647" y="136"/>
                  </a:cubicBezTo>
                  <a:cubicBezTo>
                    <a:pt x="18385" y="17"/>
                    <a:pt x="18123" y="0"/>
                    <a:pt x="17861" y="0"/>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7"/>
            <p:cNvSpPr/>
            <p:nvPr/>
          </p:nvSpPr>
          <p:spPr>
            <a:xfrm>
              <a:off x="6031800" y="3884400"/>
              <a:ext cx="217675" cy="149300"/>
            </a:xfrm>
            <a:custGeom>
              <a:avLst/>
              <a:gdLst/>
              <a:ahLst/>
              <a:cxnLst/>
              <a:rect l="l" t="t" r="r" b="b"/>
              <a:pathLst>
                <a:path w="8707" h="5972" extrusionOk="0">
                  <a:moveTo>
                    <a:pt x="201" y="1"/>
                  </a:moveTo>
                  <a:lnTo>
                    <a:pt x="201" y="1"/>
                  </a:lnTo>
                  <a:cubicBezTo>
                    <a:pt x="234" y="301"/>
                    <a:pt x="201" y="635"/>
                    <a:pt x="1" y="901"/>
                  </a:cubicBezTo>
                  <a:cubicBezTo>
                    <a:pt x="34" y="968"/>
                    <a:pt x="34" y="1035"/>
                    <a:pt x="34" y="1102"/>
                  </a:cubicBezTo>
                  <a:cubicBezTo>
                    <a:pt x="3403" y="1902"/>
                    <a:pt x="6172" y="3737"/>
                    <a:pt x="8707" y="5972"/>
                  </a:cubicBezTo>
                  <a:cubicBezTo>
                    <a:pt x="6605" y="2936"/>
                    <a:pt x="3636" y="1168"/>
                    <a:pt x="201" y="1"/>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7"/>
            <p:cNvSpPr/>
            <p:nvPr/>
          </p:nvSpPr>
          <p:spPr>
            <a:xfrm>
              <a:off x="5845000" y="4127100"/>
              <a:ext cx="140125" cy="31700"/>
            </a:xfrm>
            <a:custGeom>
              <a:avLst/>
              <a:gdLst/>
              <a:ahLst/>
              <a:cxnLst/>
              <a:rect l="l" t="t" r="r" b="b"/>
              <a:pathLst>
                <a:path w="5605" h="1268" extrusionOk="0">
                  <a:moveTo>
                    <a:pt x="1613" y="0"/>
                  </a:moveTo>
                  <a:cubicBezTo>
                    <a:pt x="1267" y="0"/>
                    <a:pt x="918" y="38"/>
                    <a:pt x="568" y="133"/>
                  </a:cubicBezTo>
                  <a:cubicBezTo>
                    <a:pt x="301" y="167"/>
                    <a:pt x="101" y="300"/>
                    <a:pt x="1" y="533"/>
                  </a:cubicBezTo>
                  <a:cubicBezTo>
                    <a:pt x="1869" y="767"/>
                    <a:pt x="3737" y="1034"/>
                    <a:pt x="5605" y="1267"/>
                  </a:cubicBezTo>
                  <a:cubicBezTo>
                    <a:pt x="5304" y="1034"/>
                    <a:pt x="5004" y="800"/>
                    <a:pt x="4704" y="533"/>
                  </a:cubicBezTo>
                  <a:cubicBezTo>
                    <a:pt x="4659" y="556"/>
                    <a:pt x="4617" y="565"/>
                    <a:pt x="4577" y="565"/>
                  </a:cubicBezTo>
                  <a:cubicBezTo>
                    <a:pt x="4442" y="565"/>
                    <a:pt x="4333" y="459"/>
                    <a:pt x="4204" y="433"/>
                  </a:cubicBezTo>
                  <a:cubicBezTo>
                    <a:pt x="3344" y="242"/>
                    <a:pt x="2485" y="0"/>
                    <a:pt x="1613" y="0"/>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7"/>
            <p:cNvSpPr/>
            <p:nvPr/>
          </p:nvSpPr>
          <p:spPr>
            <a:xfrm>
              <a:off x="5542275" y="2440275"/>
              <a:ext cx="2090700" cy="1606775"/>
            </a:xfrm>
            <a:custGeom>
              <a:avLst/>
              <a:gdLst/>
              <a:ahLst/>
              <a:cxnLst/>
              <a:rect l="l" t="t" r="r" b="b"/>
              <a:pathLst>
                <a:path w="83628" h="64271" extrusionOk="0">
                  <a:moveTo>
                    <a:pt x="17063" y="0"/>
                  </a:moveTo>
                  <a:cubicBezTo>
                    <a:pt x="16874" y="0"/>
                    <a:pt x="16663" y="70"/>
                    <a:pt x="16413" y="225"/>
                  </a:cubicBezTo>
                  <a:cubicBezTo>
                    <a:pt x="13344" y="2193"/>
                    <a:pt x="10242" y="4127"/>
                    <a:pt x="7139" y="6062"/>
                  </a:cubicBezTo>
                  <a:cubicBezTo>
                    <a:pt x="4771" y="7530"/>
                    <a:pt x="2369" y="9031"/>
                    <a:pt x="1" y="10499"/>
                  </a:cubicBezTo>
                  <a:cubicBezTo>
                    <a:pt x="1602" y="12000"/>
                    <a:pt x="3237" y="13501"/>
                    <a:pt x="4804" y="15035"/>
                  </a:cubicBezTo>
                  <a:cubicBezTo>
                    <a:pt x="7073" y="17237"/>
                    <a:pt x="9341" y="19472"/>
                    <a:pt x="11476" y="21807"/>
                  </a:cubicBezTo>
                  <a:cubicBezTo>
                    <a:pt x="13110" y="23608"/>
                    <a:pt x="14778" y="25376"/>
                    <a:pt x="16379" y="27177"/>
                  </a:cubicBezTo>
                  <a:cubicBezTo>
                    <a:pt x="19815" y="31113"/>
                    <a:pt x="23084" y="35183"/>
                    <a:pt x="26086" y="39486"/>
                  </a:cubicBezTo>
                  <a:cubicBezTo>
                    <a:pt x="28254" y="42588"/>
                    <a:pt x="30389" y="45724"/>
                    <a:pt x="31957" y="49193"/>
                  </a:cubicBezTo>
                  <a:cubicBezTo>
                    <a:pt x="33191" y="51895"/>
                    <a:pt x="33992" y="54664"/>
                    <a:pt x="34325" y="57599"/>
                  </a:cubicBezTo>
                  <a:cubicBezTo>
                    <a:pt x="34325" y="57833"/>
                    <a:pt x="34225" y="58199"/>
                    <a:pt x="34559" y="58266"/>
                  </a:cubicBezTo>
                  <a:lnTo>
                    <a:pt x="34559" y="64270"/>
                  </a:lnTo>
                  <a:cubicBezTo>
                    <a:pt x="36293" y="61869"/>
                    <a:pt x="37928" y="59634"/>
                    <a:pt x="39562" y="57366"/>
                  </a:cubicBezTo>
                  <a:cubicBezTo>
                    <a:pt x="39578" y="57367"/>
                    <a:pt x="39594" y="57367"/>
                    <a:pt x="39609" y="57367"/>
                  </a:cubicBezTo>
                  <a:cubicBezTo>
                    <a:pt x="39976" y="57367"/>
                    <a:pt x="40137" y="56988"/>
                    <a:pt x="40330" y="56732"/>
                  </a:cubicBezTo>
                  <a:cubicBezTo>
                    <a:pt x="43232" y="52896"/>
                    <a:pt x="46334" y="49226"/>
                    <a:pt x="49603" y="45690"/>
                  </a:cubicBezTo>
                  <a:cubicBezTo>
                    <a:pt x="53439" y="41521"/>
                    <a:pt x="57642" y="37751"/>
                    <a:pt x="62345" y="34583"/>
                  </a:cubicBezTo>
                  <a:lnTo>
                    <a:pt x="62345" y="34616"/>
                  </a:lnTo>
                  <a:cubicBezTo>
                    <a:pt x="63046" y="34082"/>
                    <a:pt x="63846" y="33715"/>
                    <a:pt x="64547" y="33215"/>
                  </a:cubicBezTo>
                  <a:cubicBezTo>
                    <a:pt x="69417" y="30046"/>
                    <a:pt x="74554" y="27377"/>
                    <a:pt x="79858" y="24976"/>
                  </a:cubicBezTo>
                  <a:cubicBezTo>
                    <a:pt x="79958" y="24942"/>
                    <a:pt x="80225" y="24809"/>
                    <a:pt x="80558" y="24642"/>
                  </a:cubicBezTo>
                  <a:cubicBezTo>
                    <a:pt x="81793" y="24008"/>
                    <a:pt x="82827" y="23541"/>
                    <a:pt x="83627" y="23208"/>
                  </a:cubicBezTo>
                  <a:lnTo>
                    <a:pt x="83627" y="23208"/>
                  </a:lnTo>
                  <a:cubicBezTo>
                    <a:pt x="82460" y="23541"/>
                    <a:pt x="80592" y="24142"/>
                    <a:pt x="78323" y="24842"/>
                  </a:cubicBezTo>
                  <a:cubicBezTo>
                    <a:pt x="76422" y="25409"/>
                    <a:pt x="73487" y="26310"/>
                    <a:pt x="69984" y="27544"/>
                  </a:cubicBezTo>
                  <a:cubicBezTo>
                    <a:pt x="58209" y="31781"/>
                    <a:pt x="49770" y="34883"/>
                    <a:pt x="42698" y="42121"/>
                  </a:cubicBezTo>
                  <a:cubicBezTo>
                    <a:pt x="40997" y="43889"/>
                    <a:pt x="38562" y="46725"/>
                    <a:pt x="36293" y="50794"/>
                  </a:cubicBezTo>
                  <a:cubicBezTo>
                    <a:pt x="36027" y="43255"/>
                    <a:pt x="35059" y="37118"/>
                    <a:pt x="34159" y="32781"/>
                  </a:cubicBezTo>
                  <a:cubicBezTo>
                    <a:pt x="33391" y="29012"/>
                    <a:pt x="32791" y="26177"/>
                    <a:pt x="31390" y="22407"/>
                  </a:cubicBezTo>
                  <a:cubicBezTo>
                    <a:pt x="29422" y="17137"/>
                    <a:pt x="26653" y="12300"/>
                    <a:pt x="23351" y="7730"/>
                  </a:cubicBezTo>
                  <a:cubicBezTo>
                    <a:pt x="21616" y="5328"/>
                    <a:pt x="19782" y="2927"/>
                    <a:pt x="17947" y="592"/>
                  </a:cubicBezTo>
                  <a:cubicBezTo>
                    <a:pt x="17668" y="227"/>
                    <a:pt x="17403" y="0"/>
                    <a:pt x="170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7"/>
            <p:cNvSpPr/>
            <p:nvPr/>
          </p:nvSpPr>
          <p:spPr>
            <a:xfrm>
              <a:off x="4916850" y="3048800"/>
              <a:ext cx="1384325" cy="812575"/>
            </a:xfrm>
            <a:custGeom>
              <a:avLst/>
              <a:gdLst/>
              <a:ahLst/>
              <a:cxnLst/>
              <a:rect l="l" t="t" r="r" b="b"/>
              <a:pathLst>
                <a:path w="55373" h="32503" extrusionOk="0">
                  <a:moveTo>
                    <a:pt x="21649" y="1"/>
                  </a:moveTo>
                  <a:cubicBezTo>
                    <a:pt x="21549" y="134"/>
                    <a:pt x="21482" y="268"/>
                    <a:pt x="21349" y="368"/>
                  </a:cubicBezTo>
                  <a:cubicBezTo>
                    <a:pt x="19914" y="1335"/>
                    <a:pt x="18547" y="2369"/>
                    <a:pt x="17179" y="3370"/>
                  </a:cubicBezTo>
                  <a:cubicBezTo>
                    <a:pt x="14077" y="5672"/>
                    <a:pt x="11275" y="8273"/>
                    <a:pt x="8439" y="10909"/>
                  </a:cubicBezTo>
                  <a:cubicBezTo>
                    <a:pt x="5637" y="13511"/>
                    <a:pt x="3002" y="16346"/>
                    <a:pt x="367" y="19148"/>
                  </a:cubicBezTo>
                  <a:cubicBezTo>
                    <a:pt x="200" y="19315"/>
                    <a:pt x="0" y="19481"/>
                    <a:pt x="0" y="19782"/>
                  </a:cubicBezTo>
                  <a:cubicBezTo>
                    <a:pt x="176" y="20016"/>
                    <a:pt x="428" y="20121"/>
                    <a:pt x="712" y="20121"/>
                  </a:cubicBezTo>
                  <a:cubicBezTo>
                    <a:pt x="752" y="20121"/>
                    <a:pt x="793" y="20119"/>
                    <a:pt x="834" y="20115"/>
                  </a:cubicBezTo>
                  <a:cubicBezTo>
                    <a:pt x="893" y="20113"/>
                    <a:pt x="953" y="20112"/>
                    <a:pt x="1012" y="20112"/>
                  </a:cubicBezTo>
                  <a:cubicBezTo>
                    <a:pt x="1849" y="20112"/>
                    <a:pt x="2661" y="20320"/>
                    <a:pt x="3503" y="20382"/>
                  </a:cubicBezTo>
                  <a:cubicBezTo>
                    <a:pt x="7105" y="20649"/>
                    <a:pt x="10674" y="20983"/>
                    <a:pt x="14244" y="21316"/>
                  </a:cubicBezTo>
                  <a:cubicBezTo>
                    <a:pt x="18280" y="21683"/>
                    <a:pt x="22283" y="22083"/>
                    <a:pt x="26285" y="22617"/>
                  </a:cubicBezTo>
                  <a:cubicBezTo>
                    <a:pt x="31623" y="23284"/>
                    <a:pt x="36960" y="24185"/>
                    <a:pt x="42163" y="25619"/>
                  </a:cubicBezTo>
                  <a:cubicBezTo>
                    <a:pt x="45766" y="26620"/>
                    <a:pt x="49269" y="27888"/>
                    <a:pt x="52271" y="30223"/>
                  </a:cubicBezTo>
                  <a:cubicBezTo>
                    <a:pt x="52971" y="30790"/>
                    <a:pt x="53572" y="31457"/>
                    <a:pt x="54239" y="32091"/>
                  </a:cubicBezTo>
                  <a:cubicBezTo>
                    <a:pt x="54401" y="32253"/>
                    <a:pt x="54629" y="32503"/>
                    <a:pt x="54852" y="32503"/>
                  </a:cubicBezTo>
                  <a:cubicBezTo>
                    <a:pt x="54904" y="32503"/>
                    <a:pt x="54955" y="32489"/>
                    <a:pt x="55006" y="32457"/>
                  </a:cubicBezTo>
                  <a:cubicBezTo>
                    <a:pt x="55373" y="32191"/>
                    <a:pt x="55106" y="31824"/>
                    <a:pt x="54973" y="31523"/>
                  </a:cubicBezTo>
                  <a:cubicBezTo>
                    <a:pt x="54706" y="30990"/>
                    <a:pt x="54406" y="30456"/>
                    <a:pt x="54039" y="30022"/>
                  </a:cubicBezTo>
                  <a:cubicBezTo>
                    <a:pt x="53905" y="29889"/>
                    <a:pt x="53772" y="29756"/>
                    <a:pt x="53638" y="29655"/>
                  </a:cubicBezTo>
                  <a:cubicBezTo>
                    <a:pt x="53605" y="29522"/>
                    <a:pt x="53538" y="29422"/>
                    <a:pt x="53505" y="29355"/>
                  </a:cubicBezTo>
                  <a:cubicBezTo>
                    <a:pt x="51036" y="25319"/>
                    <a:pt x="48134" y="21616"/>
                    <a:pt x="44899" y="18181"/>
                  </a:cubicBezTo>
                  <a:cubicBezTo>
                    <a:pt x="42731" y="15846"/>
                    <a:pt x="40462" y="13611"/>
                    <a:pt x="38027" y="11576"/>
                  </a:cubicBezTo>
                  <a:cubicBezTo>
                    <a:pt x="34558" y="8674"/>
                    <a:pt x="30955" y="6005"/>
                    <a:pt x="27253" y="3437"/>
                  </a:cubicBezTo>
                  <a:cubicBezTo>
                    <a:pt x="26252" y="2770"/>
                    <a:pt x="25251" y="2069"/>
                    <a:pt x="24251" y="1402"/>
                  </a:cubicBezTo>
                  <a:cubicBezTo>
                    <a:pt x="24251" y="1469"/>
                    <a:pt x="24251" y="1535"/>
                    <a:pt x="24217" y="1602"/>
                  </a:cubicBezTo>
                  <a:cubicBezTo>
                    <a:pt x="23517" y="835"/>
                    <a:pt x="22716" y="201"/>
                    <a:pt x="21649" y="1"/>
                  </a:cubicBezTo>
                  <a:close/>
                </a:path>
              </a:pathLst>
            </a:custGeom>
            <a:solidFill>
              <a:srgbClr val="F7F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7"/>
            <p:cNvSpPr/>
            <p:nvPr/>
          </p:nvSpPr>
          <p:spPr>
            <a:xfrm>
              <a:off x="4636650" y="3556550"/>
              <a:ext cx="1722075" cy="527425"/>
            </a:xfrm>
            <a:custGeom>
              <a:avLst/>
              <a:gdLst/>
              <a:ahLst/>
              <a:cxnLst/>
              <a:rect l="l" t="t" r="r" b="b"/>
              <a:pathLst>
                <a:path w="68883" h="21097" extrusionOk="0">
                  <a:moveTo>
                    <a:pt x="14942" y="1"/>
                  </a:moveTo>
                  <a:cubicBezTo>
                    <a:pt x="14743" y="1"/>
                    <a:pt x="14552" y="46"/>
                    <a:pt x="14377" y="206"/>
                  </a:cubicBezTo>
                  <a:cubicBezTo>
                    <a:pt x="14377" y="406"/>
                    <a:pt x="14277" y="572"/>
                    <a:pt x="14143" y="706"/>
                  </a:cubicBezTo>
                  <a:cubicBezTo>
                    <a:pt x="11542" y="3341"/>
                    <a:pt x="9140" y="6143"/>
                    <a:pt x="6671" y="8912"/>
                  </a:cubicBezTo>
                  <a:cubicBezTo>
                    <a:pt x="4437" y="11447"/>
                    <a:pt x="2135" y="13949"/>
                    <a:pt x="0" y="16617"/>
                  </a:cubicBezTo>
                  <a:cubicBezTo>
                    <a:pt x="3536" y="16217"/>
                    <a:pt x="7038" y="15550"/>
                    <a:pt x="10541" y="14883"/>
                  </a:cubicBezTo>
                  <a:cubicBezTo>
                    <a:pt x="16612" y="13682"/>
                    <a:pt x="22650" y="12314"/>
                    <a:pt x="28687" y="11080"/>
                  </a:cubicBezTo>
                  <a:cubicBezTo>
                    <a:pt x="32857" y="10246"/>
                    <a:pt x="37060" y="9646"/>
                    <a:pt x="41296" y="9379"/>
                  </a:cubicBezTo>
                  <a:cubicBezTo>
                    <a:pt x="42267" y="9325"/>
                    <a:pt x="43240" y="9298"/>
                    <a:pt x="44214" y="9298"/>
                  </a:cubicBezTo>
                  <a:cubicBezTo>
                    <a:pt x="46856" y="9298"/>
                    <a:pt x="49505" y="9498"/>
                    <a:pt x="52137" y="9913"/>
                  </a:cubicBezTo>
                  <a:cubicBezTo>
                    <a:pt x="55740" y="10480"/>
                    <a:pt x="59142" y="11580"/>
                    <a:pt x="62078" y="13782"/>
                  </a:cubicBezTo>
                  <a:cubicBezTo>
                    <a:pt x="64579" y="15650"/>
                    <a:pt x="66581" y="17852"/>
                    <a:pt x="67715" y="20787"/>
                  </a:cubicBezTo>
                  <a:cubicBezTo>
                    <a:pt x="67814" y="21023"/>
                    <a:pt x="67970" y="21097"/>
                    <a:pt x="68144" y="21097"/>
                  </a:cubicBezTo>
                  <a:cubicBezTo>
                    <a:pt x="68264" y="21097"/>
                    <a:pt x="68393" y="21061"/>
                    <a:pt x="68516" y="21020"/>
                  </a:cubicBezTo>
                  <a:cubicBezTo>
                    <a:pt x="68849" y="20820"/>
                    <a:pt x="68883" y="20487"/>
                    <a:pt x="68849" y="20120"/>
                  </a:cubicBezTo>
                  <a:cubicBezTo>
                    <a:pt x="68749" y="19453"/>
                    <a:pt x="68682" y="18752"/>
                    <a:pt x="68349" y="18118"/>
                  </a:cubicBezTo>
                  <a:cubicBezTo>
                    <a:pt x="68215" y="17918"/>
                    <a:pt x="68115" y="17718"/>
                    <a:pt x="68015" y="17518"/>
                  </a:cubicBezTo>
                  <a:cubicBezTo>
                    <a:pt x="67348" y="14382"/>
                    <a:pt x="65513" y="11947"/>
                    <a:pt x="63078" y="9913"/>
                  </a:cubicBezTo>
                  <a:cubicBezTo>
                    <a:pt x="60977" y="8178"/>
                    <a:pt x="58408" y="7144"/>
                    <a:pt x="55840" y="6243"/>
                  </a:cubicBezTo>
                  <a:cubicBezTo>
                    <a:pt x="50503" y="4409"/>
                    <a:pt x="44999" y="3408"/>
                    <a:pt x="39462" y="2641"/>
                  </a:cubicBezTo>
                  <a:cubicBezTo>
                    <a:pt x="36559" y="2240"/>
                    <a:pt x="33624" y="1873"/>
                    <a:pt x="30689" y="1640"/>
                  </a:cubicBezTo>
                  <a:cubicBezTo>
                    <a:pt x="27686" y="1406"/>
                    <a:pt x="24684" y="1073"/>
                    <a:pt x="21649" y="773"/>
                  </a:cubicBezTo>
                  <a:cubicBezTo>
                    <a:pt x="20664" y="744"/>
                    <a:pt x="19679" y="550"/>
                    <a:pt x="18674" y="550"/>
                  </a:cubicBezTo>
                  <a:cubicBezTo>
                    <a:pt x="18488" y="550"/>
                    <a:pt x="18301" y="557"/>
                    <a:pt x="18113" y="572"/>
                  </a:cubicBezTo>
                  <a:cubicBezTo>
                    <a:pt x="18113" y="572"/>
                    <a:pt x="18113" y="572"/>
                    <a:pt x="18113" y="606"/>
                  </a:cubicBezTo>
                  <a:cubicBezTo>
                    <a:pt x="18080" y="572"/>
                    <a:pt x="18080" y="506"/>
                    <a:pt x="18046" y="472"/>
                  </a:cubicBezTo>
                  <a:cubicBezTo>
                    <a:pt x="17246" y="172"/>
                    <a:pt x="16412" y="206"/>
                    <a:pt x="15611" y="72"/>
                  </a:cubicBezTo>
                  <a:cubicBezTo>
                    <a:pt x="15385" y="55"/>
                    <a:pt x="15159" y="1"/>
                    <a:pt x="14942" y="1"/>
                  </a:cubicBezTo>
                  <a:close/>
                </a:path>
              </a:pathLst>
            </a:custGeom>
            <a:solidFill>
              <a:srgbClr val="F7F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7"/>
            <p:cNvSpPr/>
            <p:nvPr/>
          </p:nvSpPr>
          <p:spPr>
            <a:xfrm>
              <a:off x="5317950" y="2758600"/>
              <a:ext cx="1082475" cy="1322650"/>
            </a:xfrm>
            <a:custGeom>
              <a:avLst/>
              <a:gdLst/>
              <a:ahLst/>
              <a:cxnLst/>
              <a:rect l="l" t="t" r="r" b="b"/>
              <a:pathLst>
                <a:path w="43299" h="52906" extrusionOk="0">
                  <a:moveTo>
                    <a:pt x="11109" y="1"/>
                  </a:moveTo>
                  <a:cubicBezTo>
                    <a:pt x="11109" y="1"/>
                    <a:pt x="11042" y="34"/>
                    <a:pt x="11009" y="34"/>
                  </a:cubicBezTo>
                  <a:cubicBezTo>
                    <a:pt x="10909" y="267"/>
                    <a:pt x="10742" y="434"/>
                    <a:pt x="10508" y="534"/>
                  </a:cubicBezTo>
                  <a:cubicBezTo>
                    <a:pt x="6806" y="2536"/>
                    <a:pt x="3403" y="5004"/>
                    <a:pt x="1" y="7473"/>
                  </a:cubicBezTo>
                  <a:cubicBezTo>
                    <a:pt x="268" y="7873"/>
                    <a:pt x="701" y="8106"/>
                    <a:pt x="1102" y="8340"/>
                  </a:cubicBezTo>
                  <a:cubicBezTo>
                    <a:pt x="7506" y="12409"/>
                    <a:pt x="13877" y="16579"/>
                    <a:pt x="19948" y="21216"/>
                  </a:cubicBezTo>
                  <a:cubicBezTo>
                    <a:pt x="23885" y="24251"/>
                    <a:pt x="27487" y="27654"/>
                    <a:pt x="30756" y="31423"/>
                  </a:cubicBezTo>
                  <a:cubicBezTo>
                    <a:pt x="34025" y="35192"/>
                    <a:pt x="36961" y="39162"/>
                    <a:pt x="39329" y="43565"/>
                  </a:cubicBezTo>
                  <a:cubicBezTo>
                    <a:pt x="40763" y="46267"/>
                    <a:pt x="42031" y="49036"/>
                    <a:pt x="42164" y="52171"/>
                  </a:cubicBezTo>
                  <a:cubicBezTo>
                    <a:pt x="42164" y="52471"/>
                    <a:pt x="42131" y="52905"/>
                    <a:pt x="42665" y="52905"/>
                  </a:cubicBezTo>
                  <a:cubicBezTo>
                    <a:pt x="42998" y="52705"/>
                    <a:pt x="42998" y="52338"/>
                    <a:pt x="43065" y="52038"/>
                  </a:cubicBezTo>
                  <a:cubicBezTo>
                    <a:pt x="43298" y="50737"/>
                    <a:pt x="43232" y="49469"/>
                    <a:pt x="43165" y="48168"/>
                  </a:cubicBezTo>
                  <a:cubicBezTo>
                    <a:pt x="43098" y="47902"/>
                    <a:pt x="42998" y="47635"/>
                    <a:pt x="42931" y="47368"/>
                  </a:cubicBezTo>
                  <a:cubicBezTo>
                    <a:pt x="42998" y="43832"/>
                    <a:pt x="42264" y="40396"/>
                    <a:pt x="40863" y="37127"/>
                  </a:cubicBezTo>
                  <a:cubicBezTo>
                    <a:pt x="38795" y="32257"/>
                    <a:pt x="35626" y="28087"/>
                    <a:pt x="32491" y="23851"/>
                  </a:cubicBezTo>
                  <a:cubicBezTo>
                    <a:pt x="29956" y="20415"/>
                    <a:pt x="27287" y="17079"/>
                    <a:pt x="24485" y="13877"/>
                  </a:cubicBezTo>
                  <a:cubicBezTo>
                    <a:pt x="22017" y="11042"/>
                    <a:pt x="19515" y="8240"/>
                    <a:pt x="16813" y="5638"/>
                  </a:cubicBezTo>
                  <a:cubicBezTo>
                    <a:pt x="15879" y="4637"/>
                    <a:pt x="14945" y="3603"/>
                    <a:pt x="13877" y="2736"/>
                  </a:cubicBezTo>
                  <a:cubicBezTo>
                    <a:pt x="13911" y="2703"/>
                    <a:pt x="13911" y="2669"/>
                    <a:pt x="13911" y="2636"/>
                  </a:cubicBezTo>
                  <a:cubicBezTo>
                    <a:pt x="13244" y="1502"/>
                    <a:pt x="12176" y="734"/>
                    <a:pt x="11109" y="1"/>
                  </a:cubicBezTo>
                  <a:close/>
                </a:path>
              </a:pathLst>
            </a:custGeom>
            <a:solidFill>
              <a:srgbClr val="F7F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7"/>
            <p:cNvSpPr/>
            <p:nvPr/>
          </p:nvSpPr>
          <p:spPr>
            <a:xfrm>
              <a:off x="6401225" y="3495475"/>
              <a:ext cx="1623700" cy="595800"/>
            </a:xfrm>
            <a:custGeom>
              <a:avLst/>
              <a:gdLst/>
              <a:ahLst/>
              <a:cxnLst/>
              <a:rect l="l" t="t" r="r" b="b"/>
              <a:pathLst>
                <a:path w="64948" h="23832" extrusionOk="0">
                  <a:moveTo>
                    <a:pt x="31296" y="1"/>
                  </a:moveTo>
                  <a:cubicBezTo>
                    <a:pt x="29430" y="1"/>
                    <a:pt x="27569" y="92"/>
                    <a:pt x="25719" y="414"/>
                  </a:cubicBezTo>
                  <a:cubicBezTo>
                    <a:pt x="22417" y="947"/>
                    <a:pt x="19281" y="1848"/>
                    <a:pt x="16312" y="3416"/>
                  </a:cubicBezTo>
                  <a:cubicBezTo>
                    <a:pt x="16079" y="3549"/>
                    <a:pt x="14711" y="4517"/>
                    <a:pt x="14678" y="4517"/>
                  </a:cubicBezTo>
                  <a:cubicBezTo>
                    <a:pt x="14444" y="4750"/>
                    <a:pt x="14211" y="4917"/>
                    <a:pt x="14011" y="5150"/>
                  </a:cubicBezTo>
                  <a:cubicBezTo>
                    <a:pt x="12310" y="7185"/>
                    <a:pt x="10575" y="9153"/>
                    <a:pt x="8907" y="11221"/>
                  </a:cubicBezTo>
                  <a:cubicBezTo>
                    <a:pt x="6906" y="13757"/>
                    <a:pt x="4904" y="16325"/>
                    <a:pt x="3103" y="19060"/>
                  </a:cubicBezTo>
                  <a:cubicBezTo>
                    <a:pt x="1935" y="20495"/>
                    <a:pt x="901" y="22062"/>
                    <a:pt x="1" y="23730"/>
                  </a:cubicBezTo>
                  <a:cubicBezTo>
                    <a:pt x="65" y="23795"/>
                    <a:pt x="144" y="23832"/>
                    <a:pt x="227" y="23832"/>
                  </a:cubicBezTo>
                  <a:cubicBezTo>
                    <a:pt x="273" y="23832"/>
                    <a:pt x="320" y="23821"/>
                    <a:pt x="368" y="23797"/>
                  </a:cubicBezTo>
                  <a:cubicBezTo>
                    <a:pt x="635" y="23430"/>
                    <a:pt x="868" y="22996"/>
                    <a:pt x="1168" y="22663"/>
                  </a:cubicBezTo>
                  <a:cubicBezTo>
                    <a:pt x="3503" y="20161"/>
                    <a:pt x="6172" y="18193"/>
                    <a:pt x="9274" y="16759"/>
                  </a:cubicBezTo>
                  <a:cubicBezTo>
                    <a:pt x="13677" y="14724"/>
                    <a:pt x="18347" y="13790"/>
                    <a:pt x="23151" y="13456"/>
                  </a:cubicBezTo>
                  <a:cubicBezTo>
                    <a:pt x="23801" y="13390"/>
                    <a:pt x="24452" y="13356"/>
                    <a:pt x="25102" y="13356"/>
                  </a:cubicBezTo>
                  <a:cubicBezTo>
                    <a:pt x="25752" y="13356"/>
                    <a:pt x="26403" y="13390"/>
                    <a:pt x="27053" y="13456"/>
                  </a:cubicBezTo>
                  <a:cubicBezTo>
                    <a:pt x="29021" y="13456"/>
                    <a:pt x="30956" y="13690"/>
                    <a:pt x="32891" y="13823"/>
                  </a:cubicBezTo>
                  <a:cubicBezTo>
                    <a:pt x="36827" y="14057"/>
                    <a:pt x="40630" y="14957"/>
                    <a:pt x="44499" y="15591"/>
                  </a:cubicBezTo>
                  <a:cubicBezTo>
                    <a:pt x="46334" y="15891"/>
                    <a:pt x="48135" y="16492"/>
                    <a:pt x="50036" y="16659"/>
                  </a:cubicBezTo>
                  <a:cubicBezTo>
                    <a:pt x="50804" y="16959"/>
                    <a:pt x="51638" y="16992"/>
                    <a:pt x="52472" y="17126"/>
                  </a:cubicBezTo>
                  <a:cubicBezTo>
                    <a:pt x="56608" y="17926"/>
                    <a:pt x="60777" y="18593"/>
                    <a:pt x="64947" y="19060"/>
                  </a:cubicBezTo>
                  <a:cubicBezTo>
                    <a:pt x="64880" y="18693"/>
                    <a:pt x="64680" y="18427"/>
                    <a:pt x="64480" y="18160"/>
                  </a:cubicBezTo>
                  <a:cubicBezTo>
                    <a:pt x="61645" y="13923"/>
                    <a:pt x="58743" y="9754"/>
                    <a:pt x="55974" y="5484"/>
                  </a:cubicBezTo>
                  <a:cubicBezTo>
                    <a:pt x="55140" y="4150"/>
                    <a:pt x="54073" y="3516"/>
                    <a:pt x="52638" y="3182"/>
                  </a:cubicBezTo>
                  <a:cubicBezTo>
                    <a:pt x="48936" y="2248"/>
                    <a:pt x="45233" y="1514"/>
                    <a:pt x="41497" y="914"/>
                  </a:cubicBezTo>
                  <a:cubicBezTo>
                    <a:pt x="39329" y="580"/>
                    <a:pt x="37161" y="180"/>
                    <a:pt x="34992" y="80"/>
                  </a:cubicBezTo>
                  <a:cubicBezTo>
                    <a:pt x="33760" y="40"/>
                    <a:pt x="32527" y="1"/>
                    <a:pt x="31296" y="1"/>
                  </a:cubicBezTo>
                  <a:close/>
                </a:path>
              </a:pathLst>
            </a:custGeom>
            <a:solidFill>
              <a:srgbClr val="F6F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7"/>
            <p:cNvSpPr/>
            <p:nvPr/>
          </p:nvSpPr>
          <p:spPr>
            <a:xfrm>
              <a:off x="5859175" y="4099775"/>
              <a:ext cx="103425" cy="42225"/>
            </a:xfrm>
            <a:custGeom>
              <a:avLst/>
              <a:gdLst/>
              <a:ahLst/>
              <a:cxnLst/>
              <a:rect l="l" t="t" r="r" b="b"/>
              <a:pathLst>
                <a:path w="4137" h="1689" extrusionOk="0">
                  <a:moveTo>
                    <a:pt x="1928" y="0"/>
                  </a:moveTo>
                  <a:cubicBezTo>
                    <a:pt x="1848" y="0"/>
                    <a:pt x="1762" y="27"/>
                    <a:pt x="1668" y="92"/>
                  </a:cubicBezTo>
                  <a:cubicBezTo>
                    <a:pt x="1135" y="526"/>
                    <a:pt x="468" y="726"/>
                    <a:pt x="1" y="1226"/>
                  </a:cubicBezTo>
                  <a:cubicBezTo>
                    <a:pt x="334" y="1293"/>
                    <a:pt x="668" y="1360"/>
                    <a:pt x="1001" y="1360"/>
                  </a:cubicBezTo>
                  <a:cubicBezTo>
                    <a:pt x="1867" y="1360"/>
                    <a:pt x="2688" y="1689"/>
                    <a:pt x="3537" y="1689"/>
                  </a:cubicBezTo>
                  <a:cubicBezTo>
                    <a:pt x="3735" y="1689"/>
                    <a:pt x="3935" y="1671"/>
                    <a:pt x="4137" y="1626"/>
                  </a:cubicBezTo>
                  <a:cubicBezTo>
                    <a:pt x="3603" y="1193"/>
                    <a:pt x="3036" y="759"/>
                    <a:pt x="2469" y="292"/>
                  </a:cubicBezTo>
                  <a:cubicBezTo>
                    <a:pt x="2301" y="172"/>
                    <a:pt x="2133" y="0"/>
                    <a:pt x="1928" y="0"/>
                  </a:cubicBezTo>
                  <a:close/>
                </a:path>
              </a:pathLst>
            </a:custGeom>
            <a:solidFill>
              <a:srgbClr val="CDB0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7"/>
            <p:cNvSpPr/>
            <p:nvPr/>
          </p:nvSpPr>
          <p:spPr>
            <a:xfrm>
              <a:off x="4913500" y="2945400"/>
              <a:ext cx="1508600" cy="1140000"/>
            </a:xfrm>
            <a:custGeom>
              <a:avLst/>
              <a:gdLst/>
              <a:ahLst/>
              <a:cxnLst/>
              <a:rect l="l" t="t" r="r" b="b"/>
              <a:pathLst>
                <a:path w="60344" h="45600" extrusionOk="0">
                  <a:moveTo>
                    <a:pt x="16179" y="1"/>
                  </a:moveTo>
                  <a:lnTo>
                    <a:pt x="16179" y="1"/>
                  </a:lnTo>
                  <a:cubicBezTo>
                    <a:pt x="28855" y="10208"/>
                    <a:pt x="45033" y="17747"/>
                    <a:pt x="55107" y="36527"/>
                  </a:cubicBezTo>
                  <a:cubicBezTo>
                    <a:pt x="48135" y="27454"/>
                    <a:pt x="18581" y="24885"/>
                    <a:pt x="1" y="24285"/>
                  </a:cubicBezTo>
                  <a:lnTo>
                    <a:pt x="1" y="24285"/>
                  </a:lnTo>
                  <a:cubicBezTo>
                    <a:pt x="9574" y="26786"/>
                    <a:pt x="47034" y="24518"/>
                    <a:pt x="55507" y="38928"/>
                  </a:cubicBezTo>
                  <a:cubicBezTo>
                    <a:pt x="57141" y="40897"/>
                    <a:pt x="56908" y="44366"/>
                    <a:pt x="57909" y="45600"/>
                  </a:cubicBezTo>
                  <a:cubicBezTo>
                    <a:pt x="60344" y="30589"/>
                    <a:pt x="31223" y="8307"/>
                    <a:pt x="16179" y="1"/>
                  </a:cubicBezTo>
                  <a:close/>
                </a:path>
              </a:pathLst>
            </a:custGeom>
            <a:solidFill>
              <a:srgbClr val="AD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7"/>
            <p:cNvSpPr/>
            <p:nvPr/>
          </p:nvSpPr>
          <p:spPr>
            <a:xfrm>
              <a:off x="5538200" y="2705250"/>
              <a:ext cx="1562725" cy="1385775"/>
            </a:xfrm>
            <a:custGeom>
              <a:avLst/>
              <a:gdLst/>
              <a:ahLst/>
              <a:cxnLst/>
              <a:rect l="l" t="t" r="r" b="b"/>
              <a:pathLst>
                <a:path w="62509" h="55431" extrusionOk="0">
                  <a:moveTo>
                    <a:pt x="318" y="0"/>
                  </a:moveTo>
                  <a:cubicBezTo>
                    <a:pt x="0" y="0"/>
                    <a:pt x="1205" y="1412"/>
                    <a:pt x="1665" y="1668"/>
                  </a:cubicBezTo>
                  <a:cubicBezTo>
                    <a:pt x="10872" y="11675"/>
                    <a:pt x="35956" y="32990"/>
                    <a:pt x="34055" y="53605"/>
                  </a:cubicBezTo>
                  <a:cubicBezTo>
                    <a:pt x="33758" y="54868"/>
                    <a:pt x="33754" y="55430"/>
                    <a:pt x="34017" y="55430"/>
                  </a:cubicBezTo>
                  <a:cubicBezTo>
                    <a:pt x="35614" y="55430"/>
                    <a:pt x="47069" y="34640"/>
                    <a:pt x="62508" y="23984"/>
                  </a:cubicBezTo>
                  <a:lnTo>
                    <a:pt x="62508" y="23984"/>
                  </a:lnTo>
                  <a:cubicBezTo>
                    <a:pt x="53335" y="29688"/>
                    <a:pt x="46230" y="38461"/>
                    <a:pt x="39725" y="46767"/>
                  </a:cubicBezTo>
                  <a:cubicBezTo>
                    <a:pt x="38303" y="47352"/>
                    <a:pt x="35434" y="53000"/>
                    <a:pt x="34923" y="53000"/>
                  </a:cubicBezTo>
                  <a:cubicBezTo>
                    <a:pt x="34823" y="53000"/>
                    <a:pt x="34813" y="52784"/>
                    <a:pt x="34922" y="52270"/>
                  </a:cubicBezTo>
                  <a:cubicBezTo>
                    <a:pt x="36523" y="36159"/>
                    <a:pt x="17810" y="16612"/>
                    <a:pt x="1098" y="467"/>
                  </a:cubicBezTo>
                  <a:cubicBezTo>
                    <a:pt x="654" y="132"/>
                    <a:pt x="415" y="0"/>
                    <a:pt x="318" y="0"/>
                  </a:cubicBezTo>
                  <a:close/>
                </a:path>
              </a:pathLst>
            </a:custGeom>
            <a:solidFill>
              <a:srgbClr val="92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27"/>
          <p:cNvGrpSpPr/>
          <p:nvPr/>
        </p:nvGrpSpPr>
        <p:grpSpPr>
          <a:xfrm>
            <a:off x="1018766" y="2715194"/>
            <a:ext cx="1862623" cy="1759313"/>
            <a:chOff x="3512070" y="1956222"/>
            <a:chExt cx="373983" cy="363622"/>
          </a:xfrm>
        </p:grpSpPr>
        <p:sp>
          <p:nvSpPr>
            <p:cNvPr id="397" name="Google Shape;397;p27"/>
            <p:cNvSpPr/>
            <p:nvPr/>
          </p:nvSpPr>
          <p:spPr>
            <a:xfrm>
              <a:off x="3547316" y="2232314"/>
              <a:ext cx="316069" cy="53841"/>
            </a:xfrm>
            <a:custGeom>
              <a:avLst/>
              <a:gdLst/>
              <a:ahLst/>
              <a:cxnLst/>
              <a:rect l="l" t="t" r="r" b="b"/>
              <a:pathLst>
                <a:path w="21110" h="3596" extrusionOk="0">
                  <a:moveTo>
                    <a:pt x="1809" y="1"/>
                  </a:moveTo>
                  <a:cubicBezTo>
                    <a:pt x="800" y="1"/>
                    <a:pt x="1" y="799"/>
                    <a:pt x="1" y="1788"/>
                  </a:cubicBezTo>
                  <a:cubicBezTo>
                    <a:pt x="1" y="2776"/>
                    <a:pt x="800" y="3596"/>
                    <a:pt x="1809" y="3596"/>
                  </a:cubicBezTo>
                  <a:lnTo>
                    <a:pt x="21109" y="3596"/>
                  </a:lnTo>
                  <a:lnTo>
                    <a:pt x="211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highlight>
                  <a:schemeClr val="accent4"/>
                </a:highlight>
              </a:endParaRPr>
            </a:p>
          </p:txBody>
        </p:sp>
        <p:sp>
          <p:nvSpPr>
            <p:cNvPr id="398" name="Google Shape;398;p27"/>
            <p:cNvSpPr/>
            <p:nvPr/>
          </p:nvSpPr>
          <p:spPr>
            <a:xfrm>
              <a:off x="3548903" y="2232314"/>
              <a:ext cx="314482" cy="53841"/>
            </a:xfrm>
            <a:custGeom>
              <a:avLst/>
              <a:gdLst/>
              <a:ahLst/>
              <a:cxnLst/>
              <a:rect l="l" t="t" r="r" b="b"/>
              <a:pathLst>
                <a:path w="21004" h="3596" extrusionOk="0">
                  <a:moveTo>
                    <a:pt x="19805" y="1"/>
                  </a:moveTo>
                  <a:lnTo>
                    <a:pt x="19805" y="1640"/>
                  </a:lnTo>
                  <a:cubicBezTo>
                    <a:pt x="19805" y="2061"/>
                    <a:pt x="19469" y="2397"/>
                    <a:pt x="19048" y="2397"/>
                  </a:cubicBezTo>
                  <a:lnTo>
                    <a:pt x="0" y="2397"/>
                  </a:lnTo>
                  <a:cubicBezTo>
                    <a:pt x="252" y="3112"/>
                    <a:pt x="925" y="3596"/>
                    <a:pt x="1703" y="3596"/>
                  </a:cubicBezTo>
                  <a:lnTo>
                    <a:pt x="21003" y="3596"/>
                  </a:lnTo>
                  <a:lnTo>
                    <a:pt x="21003" y="1"/>
                  </a:lnTo>
                  <a:close/>
                </a:path>
              </a:pathLst>
            </a:custGeom>
            <a:solidFill>
              <a:srgbClr val="E1E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highlight>
                  <a:schemeClr val="accent4"/>
                </a:highlight>
              </a:endParaRPr>
            </a:p>
          </p:txBody>
        </p:sp>
        <p:sp>
          <p:nvSpPr>
            <p:cNvPr id="399" name="Google Shape;399;p27"/>
            <p:cNvSpPr/>
            <p:nvPr/>
          </p:nvSpPr>
          <p:spPr>
            <a:xfrm>
              <a:off x="3515215" y="2198312"/>
              <a:ext cx="370524" cy="121217"/>
            </a:xfrm>
            <a:custGeom>
              <a:avLst/>
              <a:gdLst/>
              <a:ahLst/>
              <a:cxnLst/>
              <a:rect l="l" t="t" r="r" b="b"/>
              <a:pathLst>
                <a:path w="24747" h="8096" extrusionOk="0">
                  <a:moveTo>
                    <a:pt x="3953" y="1"/>
                  </a:moveTo>
                  <a:cubicBezTo>
                    <a:pt x="1746" y="64"/>
                    <a:pt x="0" y="1851"/>
                    <a:pt x="0" y="4038"/>
                  </a:cubicBezTo>
                  <a:cubicBezTo>
                    <a:pt x="0" y="6245"/>
                    <a:pt x="1746" y="8032"/>
                    <a:pt x="3953" y="8095"/>
                  </a:cubicBezTo>
                  <a:lnTo>
                    <a:pt x="24010" y="8095"/>
                  </a:lnTo>
                  <a:cubicBezTo>
                    <a:pt x="24410" y="8095"/>
                    <a:pt x="24746" y="7759"/>
                    <a:pt x="24746" y="7338"/>
                  </a:cubicBezTo>
                  <a:lnTo>
                    <a:pt x="24746" y="6582"/>
                  </a:lnTo>
                  <a:cubicBezTo>
                    <a:pt x="24746" y="6182"/>
                    <a:pt x="24410" y="5846"/>
                    <a:pt x="24010" y="5846"/>
                  </a:cubicBezTo>
                  <a:lnTo>
                    <a:pt x="3953" y="5867"/>
                  </a:lnTo>
                  <a:cubicBezTo>
                    <a:pt x="2965" y="5867"/>
                    <a:pt x="2166" y="5068"/>
                    <a:pt x="2145" y="4101"/>
                  </a:cubicBezTo>
                  <a:cubicBezTo>
                    <a:pt x="2145" y="3070"/>
                    <a:pt x="2965" y="2251"/>
                    <a:pt x="3995" y="2251"/>
                  </a:cubicBezTo>
                  <a:lnTo>
                    <a:pt x="24010" y="2251"/>
                  </a:lnTo>
                  <a:cubicBezTo>
                    <a:pt x="24410" y="2251"/>
                    <a:pt x="24746" y="1914"/>
                    <a:pt x="24746" y="1515"/>
                  </a:cubicBezTo>
                  <a:lnTo>
                    <a:pt x="24746" y="758"/>
                  </a:lnTo>
                  <a:cubicBezTo>
                    <a:pt x="24746" y="337"/>
                    <a:pt x="24410" y="1"/>
                    <a:pt x="24010" y="1"/>
                  </a:cubicBezTo>
                  <a:close/>
                </a:path>
              </a:pathLst>
            </a:custGeom>
            <a:solidFill>
              <a:srgbClr val="7F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highlight>
                  <a:schemeClr val="accent4"/>
                </a:highlight>
              </a:endParaRPr>
            </a:p>
          </p:txBody>
        </p:sp>
        <p:sp>
          <p:nvSpPr>
            <p:cNvPr id="400" name="Google Shape;400;p27"/>
            <p:cNvSpPr/>
            <p:nvPr/>
          </p:nvSpPr>
          <p:spPr>
            <a:xfrm>
              <a:off x="3864628" y="2198626"/>
              <a:ext cx="21426" cy="33703"/>
            </a:xfrm>
            <a:custGeom>
              <a:avLst/>
              <a:gdLst/>
              <a:ahLst/>
              <a:cxnLst/>
              <a:rect l="l" t="t" r="r" b="b"/>
              <a:pathLst>
                <a:path w="1431" h="2251" extrusionOk="0">
                  <a:moveTo>
                    <a:pt x="0" y="1"/>
                  </a:moveTo>
                  <a:lnTo>
                    <a:pt x="0" y="2251"/>
                  </a:lnTo>
                  <a:lnTo>
                    <a:pt x="673" y="2251"/>
                  </a:lnTo>
                  <a:cubicBezTo>
                    <a:pt x="1094" y="2251"/>
                    <a:pt x="1430" y="1914"/>
                    <a:pt x="1430" y="1494"/>
                  </a:cubicBezTo>
                  <a:lnTo>
                    <a:pt x="1430" y="758"/>
                  </a:lnTo>
                  <a:cubicBezTo>
                    <a:pt x="1430" y="337"/>
                    <a:pt x="1094" y="1"/>
                    <a:pt x="673" y="1"/>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highlight>
                  <a:schemeClr val="accent4"/>
                </a:highlight>
              </a:endParaRPr>
            </a:p>
          </p:txBody>
        </p:sp>
        <p:sp>
          <p:nvSpPr>
            <p:cNvPr id="401" name="Google Shape;401;p27"/>
            <p:cNvSpPr/>
            <p:nvPr/>
          </p:nvSpPr>
          <p:spPr>
            <a:xfrm>
              <a:off x="3864628" y="2286141"/>
              <a:ext cx="21426" cy="33703"/>
            </a:xfrm>
            <a:custGeom>
              <a:avLst/>
              <a:gdLst/>
              <a:ahLst/>
              <a:cxnLst/>
              <a:rect l="l" t="t" r="r" b="b"/>
              <a:pathLst>
                <a:path w="1431" h="2251" extrusionOk="0">
                  <a:moveTo>
                    <a:pt x="0" y="1"/>
                  </a:moveTo>
                  <a:lnTo>
                    <a:pt x="0" y="2250"/>
                  </a:lnTo>
                  <a:lnTo>
                    <a:pt x="673" y="2250"/>
                  </a:lnTo>
                  <a:cubicBezTo>
                    <a:pt x="1094" y="2229"/>
                    <a:pt x="1430" y="1914"/>
                    <a:pt x="1430" y="1493"/>
                  </a:cubicBezTo>
                  <a:lnTo>
                    <a:pt x="1430" y="737"/>
                  </a:lnTo>
                  <a:cubicBezTo>
                    <a:pt x="1430" y="337"/>
                    <a:pt x="1094" y="1"/>
                    <a:pt x="673" y="1"/>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highlight>
                  <a:schemeClr val="accent4"/>
                </a:highlight>
              </a:endParaRPr>
            </a:p>
          </p:txBody>
        </p:sp>
        <p:sp>
          <p:nvSpPr>
            <p:cNvPr id="402" name="Google Shape;402;p27"/>
            <p:cNvSpPr/>
            <p:nvPr/>
          </p:nvSpPr>
          <p:spPr>
            <a:xfrm>
              <a:off x="3574401" y="2259070"/>
              <a:ext cx="52583" cy="52838"/>
            </a:xfrm>
            <a:custGeom>
              <a:avLst/>
              <a:gdLst/>
              <a:ahLst/>
              <a:cxnLst/>
              <a:rect l="l" t="t" r="r" b="b"/>
              <a:pathLst>
                <a:path w="3512" h="3529" extrusionOk="0">
                  <a:moveTo>
                    <a:pt x="736" y="1"/>
                  </a:moveTo>
                  <a:cubicBezTo>
                    <a:pt x="336" y="1"/>
                    <a:pt x="0" y="337"/>
                    <a:pt x="0" y="758"/>
                  </a:cubicBezTo>
                  <a:lnTo>
                    <a:pt x="0" y="2776"/>
                  </a:lnTo>
                  <a:cubicBezTo>
                    <a:pt x="0" y="3200"/>
                    <a:pt x="343" y="3529"/>
                    <a:pt x="740" y="3529"/>
                  </a:cubicBezTo>
                  <a:cubicBezTo>
                    <a:pt x="835" y="3529"/>
                    <a:pt x="933" y="3510"/>
                    <a:pt x="1030" y="3470"/>
                  </a:cubicBezTo>
                  <a:lnTo>
                    <a:pt x="1787" y="3154"/>
                  </a:lnTo>
                  <a:lnTo>
                    <a:pt x="2460" y="3449"/>
                  </a:lnTo>
                  <a:cubicBezTo>
                    <a:pt x="2560" y="3490"/>
                    <a:pt x="2662" y="3510"/>
                    <a:pt x="2760" y="3510"/>
                  </a:cubicBezTo>
                  <a:cubicBezTo>
                    <a:pt x="3160" y="3510"/>
                    <a:pt x="3511" y="3193"/>
                    <a:pt x="3511" y="2755"/>
                  </a:cubicBezTo>
                  <a:lnTo>
                    <a:pt x="3511" y="758"/>
                  </a:lnTo>
                  <a:cubicBezTo>
                    <a:pt x="3511" y="337"/>
                    <a:pt x="3175" y="1"/>
                    <a:pt x="27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highlight>
                  <a:schemeClr val="accent4"/>
                </a:highlight>
              </a:endParaRPr>
            </a:p>
          </p:txBody>
        </p:sp>
        <p:sp>
          <p:nvSpPr>
            <p:cNvPr id="403" name="Google Shape;403;p27"/>
            <p:cNvSpPr/>
            <p:nvPr/>
          </p:nvSpPr>
          <p:spPr>
            <a:xfrm>
              <a:off x="3547316" y="1990239"/>
              <a:ext cx="316069" cy="53841"/>
            </a:xfrm>
            <a:custGeom>
              <a:avLst/>
              <a:gdLst/>
              <a:ahLst/>
              <a:cxnLst/>
              <a:rect l="l" t="t" r="r" b="b"/>
              <a:pathLst>
                <a:path w="21110" h="3596" extrusionOk="0">
                  <a:moveTo>
                    <a:pt x="1809" y="1"/>
                  </a:moveTo>
                  <a:cubicBezTo>
                    <a:pt x="800" y="1"/>
                    <a:pt x="1" y="800"/>
                    <a:pt x="1" y="1788"/>
                  </a:cubicBezTo>
                  <a:cubicBezTo>
                    <a:pt x="1" y="2776"/>
                    <a:pt x="800" y="3596"/>
                    <a:pt x="1809" y="3596"/>
                  </a:cubicBezTo>
                  <a:lnTo>
                    <a:pt x="21109" y="3596"/>
                  </a:lnTo>
                  <a:lnTo>
                    <a:pt x="211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highlight>
                  <a:schemeClr val="accent4"/>
                </a:highlight>
              </a:endParaRPr>
            </a:p>
          </p:txBody>
        </p:sp>
        <p:sp>
          <p:nvSpPr>
            <p:cNvPr id="404" name="Google Shape;404;p27"/>
            <p:cNvSpPr/>
            <p:nvPr/>
          </p:nvSpPr>
          <p:spPr>
            <a:xfrm>
              <a:off x="3548903" y="1990239"/>
              <a:ext cx="314482" cy="53841"/>
            </a:xfrm>
            <a:custGeom>
              <a:avLst/>
              <a:gdLst/>
              <a:ahLst/>
              <a:cxnLst/>
              <a:rect l="l" t="t" r="r" b="b"/>
              <a:pathLst>
                <a:path w="21004" h="3596" extrusionOk="0">
                  <a:moveTo>
                    <a:pt x="19805" y="1"/>
                  </a:moveTo>
                  <a:lnTo>
                    <a:pt x="19805" y="1641"/>
                  </a:lnTo>
                  <a:cubicBezTo>
                    <a:pt x="19805" y="2061"/>
                    <a:pt x="19469" y="2398"/>
                    <a:pt x="19048" y="2398"/>
                  </a:cubicBezTo>
                  <a:lnTo>
                    <a:pt x="0" y="2398"/>
                  </a:lnTo>
                  <a:cubicBezTo>
                    <a:pt x="252" y="3112"/>
                    <a:pt x="925" y="3596"/>
                    <a:pt x="1703" y="3596"/>
                  </a:cubicBezTo>
                  <a:lnTo>
                    <a:pt x="21003" y="3596"/>
                  </a:lnTo>
                  <a:lnTo>
                    <a:pt x="21003" y="1"/>
                  </a:lnTo>
                  <a:close/>
                </a:path>
              </a:pathLst>
            </a:custGeom>
            <a:solidFill>
              <a:srgbClr val="E1E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highlight>
                  <a:schemeClr val="accent4"/>
                </a:highlight>
              </a:endParaRPr>
            </a:p>
          </p:txBody>
        </p:sp>
        <p:sp>
          <p:nvSpPr>
            <p:cNvPr id="405" name="Google Shape;405;p27"/>
            <p:cNvSpPr/>
            <p:nvPr/>
          </p:nvSpPr>
          <p:spPr>
            <a:xfrm>
              <a:off x="3512070" y="1956222"/>
              <a:ext cx="373669" cy="121247"/>
            </a:xfrm>
            <a:custGeom>
              <a:avLst/>
              <a:gdLst/>
              <a:ahLst/>
              <a:cxnLst/>
              <a:rect l="l" t="t" r="r" b="b"/>
              <a:pathLst>
                <a:path w="24957" h="8098" extrusionOk="0">
                  <a:moveTo>
                    <a:pt x="4049" y="1"/>
                  </a:moveTo>
                  <a:cubicBezTo>
                    <a:pt x="1829" y="1"/>
                    <a:pt x="0" y="1806"/>
                    <a:pt x="0" y="4039"/>
                  </a:cubicBezTo>
                  <a:cubicBezTo>
                    <a:pt x="0" y="6284"/>
                    <a:pt x="1850" y="8097"/>
                    <a:pt x="4086" y="8097"/>
                  </a:cubicBezTo>
                  <a:cubicBezTo>
                    <a:pt x="4112" y="8097"/>
                    <a:pt x="4137" y="8097"/>
                    <a:pt x="4163" y="8097"/>
                  </a:cubicBezTo>
                  <a:lnTo>
                    <a:pt x="24220" y="8097"/>
                  </a:lnTo>
                  <a:cubicBezTo>
                    <a:pt x="24620" y="8097"/>
                    <a:pt x="24956" y="7760"/>
                    <a:pt x="24956" y="7340"/>
                  </a:cubicBezTo>
                  <a:lnTo>
                    <a:pt x="24956" y="6583"/>
                  </a:lnTo>
                  <a:cubicBezTo>
                    <a:pt x="24956" y="6183"/>
                    <a:pt x="24620" y="5847"/>
                    <a:pt x="24220" y="5847"/>
                  </a:cubicBezTo>
                  <a:lnTo>
                    <a:pt x="4163" y="5847"/>
                  </a:lnTo>
                  <a:lnTo>
                    <a:pt x="4163" y="5868"/>
                  </a:lnTo>
                  <a:cubicBezTo>
                    <a:pt x="3175" y="5847"/>
                    <a:pt x="2376" y="5069"/>
                    <a:pt x="2355" y="4102"/>
                  </a:cubicBezTo>
                  <a:cubicBezTo>
                    <a:pt x="2355" y="3072"/>
                    <a:pt x="3175" y="2252"/>
                    <a:pt x="4205" y="2252"/>
                  </a:cubicBezTo>
                  <a:lnTo>
                    <a:pt x="24220" y="2252"/>
                  </a:lnTo>
                  <a:cubicBezTo>
                    <a:pt x="24620" y="2252"/>
                    <a:pt x="24956" y="1915"/>
                    <a:pt x="24956" y="1495"/>
                  </a:cubicBezTo>
                  <a:lnTo>
                    <a:pt x="24956" y="759"/>
                  </a:lnTo>
                  <a:cubicBezTo>
                    <a:pt x="24956" y="339"/>
                    <a:pt x="24620" y="2"/>
                    <a:pt x="24220" y="2"/>
                  </a:cubicBezTo>
                  <a:lnTo>
                    <a:pt x="4163" y="2"/>
                  </a:lnTo>
                  <a:cubicBezTo>
                    <a:pt x="4125" y="1"/>
                    <a:pt x="4087" y="1"/>
                    <a:pt x="40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7"/>
            <p:cNvSpPr/>
            <p:nvPr/>
          </p:nvSpPr>
          <p:spPr>
            <a:xfrm>
              <a:off x="3864628" y="1956566"/>
              <a:ext cx="21426" cy="33688"/>
            </a:xfrm>
            <a:custGeom>
              <a:avLst/>
              <a:gdLst/>
              <a:ahLst/>
              <a:cxnLst/>
              <a:rect l="l" t="t" r="r" b="b"/>
              <a:pathLst>
                <a:path w="1431" h="2250" extrusionOk="0">
                  <a:moveTo>
                    <a:pt x="0" y="0"/>
                  </a:moveTo>
                  <a:lnTo>
                    <a:pt x="0" y="2250"/>
                  </a:lnTo>
                  <a:lnTo>
                    <a:pt x="673" y="2250"/>
                  </a:lnTo>
                  <a:cubicBezTo>
                    <a:pt x="1094" y="2250"/>
                    <a:pt x="1430" y="1913"/>
                    <a:pt x="1430" y="1493"/>
                  </a:cubicBezTo>
                  <a:lnTo>
                    <a:pt x="1430" y="757"/>
                  </a:lnTo>
                  <a:cubicBezTo>
                    <a:pt x="1430" y="337"/>
                    <a:pt x="1094" y="0"/>
                    <a:pt x="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highlight>
                  <a:schemeClr val="accent4"/>
                </a:highlight>
              </a:endParaRPr>
            </a:p>
          </p:txBody>
        </p:sp>
        <p:sp>
          <p:nvSpPr>
            <p:cNvPr id="407" name="Google Shape;407;p27"/>
            <p:cNvSpPr/>
            <p:nvPr/>
          </p:nvSpPr>
          <p:spPr>
            <a:xfrm>
              <a:off x="3864628" y="2044065"/>
              <a:ext cx="21426" cy="33703"/>
            </a:xfrm>
            <a:custGeom>
              <a:avLst/>
              <a:gdLst/>
              <a:ahLst/>
              <a:cxnLst/>
              <a:rect l="l" t="t" r="r" b="b"/>
              <a:pathLst>
                <a:path w="1431" h="2251" extrusionOk="0">
                  <a:moveTo>
                    <a:pt x="0" y="1"/>
                  </a:moveTo>
                  <a:lnTo>
                    <a:pt x="0" y="2251"/>
                  </a:lnTo>
                  <a:lnTo>
                    <a:pt x="673" y="2251"/>
                  </a:lnTo>
                  <a:cubicBezTo>
                    <a:pt x="1094" y="2251"/>
                    <a:pt x="1430" y="1914"/>
                    <a:pt x="1430" y="1494"/>
                  </a:cubicBezTo>
                  <a:lnTo>
                    <a:pt x="1430" y="737"/>
                  </a:lnTo>
                  <a:cubicBezTo>
                    <a:pt x="1430" y="337"/>
                    <a:pt x="109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highlight>
                  <a:schemeClr val="accent4"/>
                </a:highlight>
              </a:endParaRPr>
            </a:p>
          </p:txBody>
        </p:sp>
        <p:sp>
          <p:nvSpPr>
            <p:cNvPr id="408" name="Google Shape;408;p27"/>
            <p:cNvSpPr/>
            <p:nvPr/>
          </p:nvSpPr>
          <p:spPr>
            <a:xfrm>
              <a:off x="3574401" y="2016995"/>
              <a:ext cx="52583" cy="52733"/>
            </a:xfrm>
            <a:custGeom>
              <a:avLst/>
              <a:gdLst/>
              <a:ahLst/>
              <a:cxnLst/>
              <a:rect l="l" t="t" r="r" b="b"/>
              <a:pathLst>
                <a:path w="3512" h="3522" extrusionOk="0">
                  <a:moveTo>
                    <a:pt x="736" y="1"/>
                  </a:moveTo>
                  <a:cubicBezTo>
                    <a:pt x="336" y="1"/>
                    <a:pt x="0" y="337"/>
                    <a:pt x="0" y="758"/>
                  </a:cubicBezTo>
                  <a:lnTo>
                    <a:pt x="0" y="2776"/>
                  </a:lnTo>
                  <a:cubicBezTo>
                    <a:pt x="0" y="3205"/>
                    <a:pt x="349" y="3521"/>
                    <a:pt x="752" y="3521"/>
                  </a:cubicBezTo>
                  <a:cubicBezTo>
                    <a:pt x="843" y="3521"/>
                    <a:pt x="937" y="3505"/>
                    <a:pt x="1030" y="3470"/>
                  </a:cubicBezTo>
                  <a:lnTo>
                    <a:pt x="1787" y="3155"/>
                  </a:lnTo>
                  <a:lnTo>
                    <a:pt x="2460" y="3449"/>
                  </a:lnTo>
                  <a:cubicBezTo>
                    <a:pt x="2560" y="3491"/>
                    <a:pt x="2662" y="3510"/>
                    <a:pt x="2760" y="3510"/>
                  </a:cubicBezTo>
                  <a:cubicBezTo>
                    <a:pt x="3160" y="3510"/>
                    <a:pt x="3511" y="3193"/>
                    <a:pt x="3511" y="2755"/>
                  </a:cubicBezTo>
                  <a:lnTo>
                    <a:pt x="3511" y="758"/>
                  </a:lnTo>
                  <a:cubicBezTo>
                    <a:pt x="3511" y="337"/>
                    <a:pt x="3175" y="1"/>
                    <a:pt x="27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highlight>
                  <a:schemeClr val="accent4"/>
                </a:highlight>
              </a:endParaRPr>
            </a:p>
          </p:txBody>
        </p:sp>
        <p:sp>
          <p:nvSpPr>
            <p:cNvPr id="409" name="Google Shape;409;p27"/>
            <p:cNvSpPr/>
            <p:nvPr/>
          </p:nvSpPr>
          <p:spPr>
            <a:xfrm>
              <a:off x="3536311" y="2111127"/>
              <a:ext cx="315740" cy="53841"/>
            </a:xfrm>
            <a:custGeom>
              <a:avLst/>
              <a:gdLst/>
              <a:ahLst/>
              <a:cxnLst/>
              <a:rect l="l" t="t" r="r" b="b"/>
              <a:pathLst>
                <a:path w="21088" h="3596" extrusionOk="0">
                  <a:moveTo>
                    <a:pt x="0" y="0"/>
                  </a:moveTo>
                  <a:lnTo>
                    <a:pt x="0" y="3595"/>
                  </a:lnTo>
                  <a:lnTo>
                    <a:pt x="19300" y="3595"/>
                  </a:lnTo>
                  <a:cubicBezTo>
                    <a:pt x="20289" y="3595"/>
                    <a:pt x="21088" y="2796"/>
                    <a:pt x="21088" y="1808"/>
                  </a:cubicBezTo>
                  <a:cubicBezTo>
                    <a:pt x="21088" y="820"/>
                    <a:pt x="20289" y="0"/>
                    <a:pt x="193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7"/>
            <p:cNvSpPr/>
            <p:nvPr/>
          </p:nvSpPr>
          <p:spPr>
            <a:xfrm>
              <a:off x="3536311" y="2111127"/>
              <a:ext cx="315740" cy="53841"/>
            </a:xfrm>
            <a:custGeom>
              <a:avLst/>
              <a:gdLst/>
              <a:ahLst/>
              <a:cxnLst/>
              <a:rect l="l" t="t" r="r" b="b"/>
              <a:pathLst>
                <a:path w="21088" h="3596" extrusionOk="0">
                  <a:moveTo>
                    <a:pt x="19279" y="0"/>
                  </a:moveTo>
                  <a:cubicBezTo>
                    <a:pt x="19679" y="1178"/>
                    <a:pt x="18817" y="2397"/>
                    <a:pt x="17576" y="2397"/>
                  </a:cubicBezTo>
                  <a:lnTo>
                    <a:pt x="0" y="2397"/>
                  </a:lnTo>
                  <a:lnTo>
                    <a:pt x="0" y="3595"/>
                  </a:lnTo>
                  <a:lnTo>
                    <a:pt x="19300" y="3595"/>
                  </a:lnTo>
                  <a:cubicBezTo>
                    <a:pt x="20289" y="3595"/>
                    <a:pt x="21088" y="2796"/>
                    <a:pt x="21088" y="1808"/>
                  </a:cubicBezTo>
                  <a:cubicBezTo>
                    <a:pt x="21088" y="820"/>
                    <a:pt x="20289" y="0"/>
                    <a:pt x="19300" y="0"/>
                  </a:cubicBezTo>
                  <a:close/>
                </a:path>
              </a:pathLst>
            </a:custGeom>
            <a:solidFill>
              <a:srgbClr val="E1E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highlight>
                  <a:schemeClr val="accent4"/>
                </a:highlight>
              </a:endParaRPr>
            </a:p>
          </p:txBody>
        </p:sp>
        <p:sp>
          <p:nvSpPr>
            <p:cNvPr id="411" name="Google Shape;411;p27"/>
            <p:cNvSpPr/>
            <p:nvPr/>
          </p:nvSpPr>
          <p:spPr>
            <a:xfrm>
              <a:off x="3513642" y="2077439"/>
              <a:ext cx="370509" cy="120888"/>
            </a:xfrm>
            <a:custGeom>
              <a:avLst/>
              <a:gdLst/>
              <a:ahLst/>
              <a:cxnLst/>
              <a:rect l="l" t="t" r="r" b="b"/>
              <a:pathLst>
                <a:path w="24746" h="8074" extrusionOk="0">
                  <a:moveTo>
                    <a:pt x="757" y="1"/>
                  </a:moveTo>
                  <a:cubicBezTo>
                    <a:pt x="337" y="1"/>
                    <a:pt x="0" y="337"/>
                    <a:pt x="0" y="757"/>
                  </a:cubicBezTo>
                  <a:lnTo>
                    <a:pt x="0" y="1493"/>
                  </a:lnTo>
                  <a:cubicBezTo>
                    <a:pt x="0" y="1914"/>
                    <a:pt x="337" y="2250"/>
                    <a:pt x="757" y="2250"/>
                  </a:cubicBezTo>
                  <a:lnTo>
                    <a:pt x="20772" y="2250"/>
                  </a:lnTo>
                  <a:cubicBezTo>
                    <a:pt x="21782" y="2250"/>
                    <a:pt x="22602" y="3070"/>
                    <a:pt x="22602" y="4079"/>
                  </a:cubicBezTo>
                  <a:cubicBezTo>
                    <a:pt x="22602" y="5067"/>
                    <a:pt x="21803" y="5845"/>
                    <a:pt x="20814" y="5845"/>
                  </a:cubicBezTo>
                  <a:lnTo>
                    <a:pt x="20814" y="5824"/>
                  </a:lnTo>
                  <a:lnTo>
                    <a:pt x="757" y="5824"/>
                  </a:lnTo>
                  <a:cubicBezTo>
                    <a:pt x="337" y="5824"/>
                    <a:pt x="0" y="6161"/>
                    <a:pt x="0" y="6581"/>
                  </a:cubicBezTo>
                  <a:lnTo>
                    <a:pt x="0" y="7338"/>
                  </a:lnTo>
                  <a:cubicBezTo>
                    <a:pt x="0" y="7738"/>
                    <a:pt x="337" y="8074"/>
                    <a:pt x="757" y="8074"/>
                  </a:cubicBezTo>
                  <a:lnTo>
                    <a:pt x="20814" y="8074"/>
                  </a:lnTo>
                  <a:cubicBezTo>
                    <a:pt x="23001" y="8032"/>
                    <a:pt x="24746" y="6224"/>
                    <a:pt x="24746" y="4037"/>
                  </a:cubicBezTo>
                  <a:cubicBezTo>
                    <a:pt x="24746" y="1851"/>
                    <a:pt x="23001" y="64"/>
                    <a:pt x="208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highlight>
                  <a:schemeClr val="accent4"/>
                </a:highlight>
              </a:endParaRPr>
            </a:p>
          </p:txBody>
        </p:sp>
        <p:sp>
          <p:nvSpPr>
            <p:cNvPr id="412" name="Google Shape;412;p27"/>
            <p:cNvSpPr/>
            <p:nvPr/>
          </p:nvSpPr>
          <p:spPr>
            <a:xfrm>
              <a:off x="3806385" y="2077753"/>
              <a:ext cx="77767" cy="120888"/>
            </a:xfrm>
            <a:custGeom>
              <a:avLst/>
              <a:gdLst/>
              <a:ahLst/>
              <a:cxnLst/>
              <a:rect l="l" t="t" r="r" b="b"/>
              <a:pathLst>
                <a:path w="5194" h="8074" extrusionOk="0">
                  <a:moveTo>
                    <a:pt x="1" y="1"/>
                  </a:moveTo>
                  <a:cubicBezTo>
                    <a:pt x="2188" y="43"/>
                    <a:pt x="3933" y="1851"/>
                    <a:pt x="3933" y="4037"/>
                  </a:cubicBezTo>
                  <a:cubicBezTo>
                    <a:pt x="3933" y="6224"/>
                    <a:pt x="2188" y="8011"/>
                    <a:pt x="1" y="8074"/>
                  </a:cubicBezTo>
                  <a:lnTo>
                    <a:pt x="1262" y="8074"/>
                  </a:lnTo>
                  <a:cubicBezTo>
                    <a:pt x="3449" y="8011"/>
                    <a:pt x="5194" y="6224"/>
                    <a:pt x="5194" y="4037"/>
                  </a:cubicBezTo>
                  <a:cubicBezTo>
                    <a:pt x="5194" y="1851"/>
                    <a:pt x="3449" y="43"/>
                    <a:pt x="1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highlight>
                  <a:schemeClr val="accent4"/>
                </a:highlight>
              </a:endParaRPr>
            </a:p>
          </p:txBody>
        </p:sp>
        <p:sp>
          <p:nvSpPr>
            <p:cNvPr id="413" name="Google Shape;413;p27"/>
            <p:cNvSpPr/>
            <p:nvPr/>
          </p:nvSpPr>
          <p:spPr>
            <a:xfrm>
              <a:off x="3772397" y="2138182"/>
              <a:ext cx="52898" cy="52568"/>
            </a:xfrm>
            <a:custGeom>
              <a:avLst/>
              <a:gdLst/>
              <a:ahLst/>
              <a:cxnLst/>
              <a:rect l="l" t="t" r="r" b="b"/>
              <a:pathLst>
                <a:path w="3533" h="3511" extrusionOk="0">
                  <a:moveTo>
                    <a:pt x="720" y="0"/>
                  </a:moveTo>
                  <a:cubicBezTo>
                    <a:pt x="317" y="0"/>
                    <a:pt x="0" y="329"/>
                    <a:pt x="0" y="737"/>
                  </a:cubicBezTo>
                  <a:lnTo>
                    <a:pt x="0" y="2734"/>
                  </a:lnTo>
                  <a:cubicBezTo>
                    <a:pt x="0" y="3173"/>
                    <a:pt x="365" y="3489"/>
                    <a:pt x="759" y="3489"/>
                  </a:cubicBezTo>
                  <a:cubicBezTo>
                    <a:pt x="856" y="3489"/>
                    <a:pt x="956" y="3470"/>
                    <a:pt x="1052" y="3428"/>
                  </a:cubicBezTo>
                  <a:lnTo>
                    <a:pt x="1745" y="3134"/>
                  </a:lnTo>
                  <a:lnTo>
                    <a:pt x="2502" y="3449"/>
                  </a:lnTo>
                  <a:cubicBezTo>
                    <a:pt x="2599" y="3491"/>
                    <a:pt x="2697" y="3510"/>
                    <a:pt x="2794" y="3510"/>
                  </a:cubicBezTo>
                  <a:cubicBezTo>
                    <a:pt x="3182" y="3510"/>
                    <a:pt x="3532" y="3197"/>
                    <a:pt x="3532" y="2776"/>
                  </a:cubicBezTo>
                  <a:lnTo>
                    <a:pt x="3532" y="737"/>
                  </a:lnTo>
                  <a:cubicBezTo>
                    <a:pt x="3532" y="349"/>
                    <a:pt x="3215" y="0"/>
                    <a:pt x="2811" y="0"/>
                  </a:cubicBezTo>
                  <a:cubicBezTo>
                    <a:pt x="2799" y="0"/>
                    <a:pt x="2787" y="1"/>
                    <a:pt x="2776" y="1"/>
                  </a:cubicBezTo>
                  <a:lnTo>
                    <a:pt x="757" y="1"/>
                  </a:lnTo>
                  <a:cubicBezTo>
                    <a:pt x="745" y="1"/>
                    <a:pt x="732" y="0"/>
                    <a:pt x="7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highlight>
                  <a:schemeClr val="accent4"/>
                </a:highlight>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17"/>
        <p:cNvGrpSpPr/>
        <p:nvPr/>
      </p:nvGrpSpPr>
      <p:grpSpPr>
        <a:xfrm>
          <a:off x="0" y="0"/>
          <a:ext cx="0" cy="0"/>
          <a:chOff x="0" y="0"/>
          <a:chExt cx="0" cy="0"/>
        </a:xfrm>
      </p:grpSpPr>
      <p:sp>
        <p:nvSpPr>
          <p:cNvPr id="418" name="Google Shape;418;p28"/>
          <p:cNvSpPr txBox="1">
            <a:spLocks noGrp="1"/>
          </p:cNvSpPr>
          <p:nvPr>
            <p:ph type="title"/>
          </p:nvPr>
        </p:nvSpPr>
        <p:spPr>
          <a:xfrm>
            <a:off x="714125" y="543950"/>
            <a:ext cx="7716000" cy="36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a:t>Zygmunt Krasiński</a:t>
            </a:r>
            <a:endParaRPr/>
          </a:p>
        </p:txBody>
      </p:sp>
      <p:sp>
        <p:nvSpPr>
          <p:cNvPr id="419" name="Google Shape;419;p28"/>
          <p:cNvSpPr txBox="1">
            <a:spLocks noGrp="1"/>
          </p:cNvSpPr>
          <p:nvPr>
            <p:ph type="body" idx="1"/>
          </p:nvPr>
        </p:nvSpPr>
        <p:spPr>
          <a:xfrm>
            <a:off x="714125" y="1396900"/>
            <a:ext cx="5229000" cy="3213600"/>
          </a:xfrm>
          <a:prstGeom prst="rect">
            <a:avLst/>
          </a:prstGeom>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 sz="1500"/>
              <a:t>On 23 February 1859 died Zygmunt Krasiński, polish poet, who is named as one of Poland’s Three Bards, who influenced national consciousness during Partitions of Poland. </a:t>
            </a:r>
            <a:endParaRPr sz="1500"/>
          </a:p>
          <a:p>
            <a:pPr marL="0" lvl="0" indent="0" algn="ctr" rtl="0">
              <a:lnSpc>
                <a:spcPct val="90000"/>
              </a:lnSpc>
              <a:spcBef>
                <a:spcPts val="0"/>
              </a:spcBef>
              <a:spcAft>
                <a:spcPts val="0"/>
              </a:spcAft>
              <a:buNone/>
            </a:pPr>
            <a:r>
              <a:rPr lang="en" sz="1500"/>
              <a:t>As his most important works are considered poems </a:t>
            </a:r>
            <a:r>
              <a:rPr lang="en" sz="1500" i="1"/>
              <a:t>Przedświt (Predawn)</a:t>
            </a:r>
            <a:r>
              <a:rPr lang="en" sz="1500"/>
              <a:t> and Psalms of the Future. However, dramas</a:t>
            </a:r>
            <a:r>
              <a:rPr lang="en" sz="1500" i="1"/>
              <a:t> The Undivine Comedy</a:t>
            </a:r>
            <a:r>
              <a:rPr lang="en" sz="1500"/>
              <a:t> and </a:t>
            </a:r>
            <a:r>
              <a:rPr lang="en" sz="1500" i="1"/>
              <a:t>Irydion </a:t>
            </a:r>
            <a:r>
              <a:rPr lang="en" sz="1500"/>
              <a:t>became his best known compositions. </a:t>
            </a:r>
            <a:endParaRPr sz="1500"/>
          </a:p>
          <a:p>
            <a:pPr marL="1371600" lvl="0" indent="0" algn="l" rtl="0">
              <a:lnSpc>
                <a:spcPct val="90000"/>
              </a:lnSpc>
              <a:spcBef>
                <a:spcPts val="0"/>
              </a:spcBef>
              <a:spcAft>
                <a:spcPts val="0"/>
              </a:spcAft>
              <a:buNone/>
            </a:pPr>
            <a:endParaRPr sz="1100">
              <a:solidFill>
                <a:schemeClr val="dk2"/>
              </a:solidFill>
            </a:endParaRPr>
          </a:p>
          <a:p>
            <a:pPr marL="0" lvl="0" indent="0" algn="l" rtl="0">
              <a:lnSpc>
                <a:spcPct val="90000"/>
              </a:lnSpc>
              <a:spcBef>
                <a:spcPts val="0"/>
              </a:spcBef>
              <a:spcAft>
                <a:spcPts val="0"/>
              </a:spcAft>
              <a:buClr>
                <a:schemeClr val="dk1"/>
              </a:buClr>
              <a:buSzPts val="1100"/>
              <a:buFont typeface="Arial"/>
              <a:buNone/>
            </a:pPr>
            <a:endParaRPr sz="1100">
              <a:solidFill>
                <a:schemeClr val="dk2"/>
              </a:solidFill>
            </a:endParaRPr>
          </a:p>
          <a:p>
            <a:pPr marL="0" lvl="0" indent="0" algn="l" rtl="0">
              <a:spcBef>
                <a:spcPts val="0"/>
              </a:spcBef>
              <a:spcAft>
                <a:spcPts val="1600"/>
              </a:spcAft>
              <a:buNone/>
            </a:pPr>
            <a:endParaRPr sz="1100">
              <a:solidFill>
                <a:schemeClr val="dk2"/>
              </a:solidFill>
            </a:endParaRPr>
          </a:p>
        </p:txBody>
      </p:sp>
      <p:pic>
        <p:nvPicPr>
          <p:cNvPr id="420" name="Google Shape;420;p28"/>
          <p:cNvPicPr preferRelativeResize="0"/>
          <p:nvPr/>
        </p:nvPicPr>
        <p:blipFill>
          <a:blip r:embed="rId3">
            <a:alphaModFix/>
          </a:blip>
          <a:stretch>
            <a:fillRect/>
          </a:stretch>
        </p:blipFill>
        <p:spPr>
          <a:xfrm>
            <a:off x="6134000" y="1357237"/>
            <a:ext cx="2482626" cy="30763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24"/>
        <p:cNvGrpSpPr/>
        <p:nvPr/>
      </p:nvGrpSpPr>
      <p:grpSpPr>
        <a:xfrm>
          <a:off x="0" y="0"/>
          <a:ext cx="0" cy="0"/>
          <a:chOff x="0" y="0"/>
          <a:chExt cx="0" cy="0"/>
        </a:xfrm>
      </p:grpSpPr>
      <p:sp>
        <p:nvSpPr>
          <p:cNvPr id="425" name="Google Shape;425;p29"/>
          <p:cNvSpPr txBox="1">
            <a:spLocks noGrp="1"/>
          </p:cNvSpPr>
          <p:nvPr>
            <p:ph type="title"/>
          </p:nvPr>
        </p:nvSpPr>
        <p:spPr>
          <a:xfrm>
            <a:off x="714125" y="543950"/>
            <a:ext cx="7716000" cy="36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a:t>Cyprian Kamil Norwid </a:t>
            </a:r>
            <a:endParaRPr/>
          </a:p>
        </p:txBody>
      </p:sp>
      <p:sp>
        <p:nvSpPr>
          <p:cNvPr id="426" name="Google Shape;426;p29"/>
          <p:cNvSpPr txBox="1">
            <a:spLocks noGrp="1"/>
          </p:cNvSpPr>
          <p:nvPr>
            <p:ph type="body" idx="1"/>
          </p:nvPr>
        </p:nvSpPr>
        <p:spPr>
          <a:xfrm>
            <a:off x="714125" y="1558500"/>
            <a:ext cx="5229000" cy="2664000"/>
          </a:xfrm>
          <a:prstGeom prst="rect">
            <a:avLst/>
          </a:prstGeom>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i="1"/>
              <a:t>“Do obywatela Johna Brown” (To citizen John Brown) </a:t>
            </a:r>
            <a:r>
              <a:rPr lang="en"/>
              <a:t>was Norwid’s poem published in 1859. Cyprian Kamil Norwid was a nationally esteemed Polish poet, dramatist, painter and sculptor. Some of his well-known poems are Fortepian Szopena (“Chopin’s Piano”), Moja piosenka (My Song), Bema pamięci żałobny rapsod (A Funeral Rhapsody in Memory of General Bem). His maternal ancestor was the Polish King John III Sobieski.He led a tragic and often poverty-stricken life. He experienced increasing health problems, unrequited love, harsh critical reviews, and increasing social isolation. Most of his life, he live abroad, especially in London and in Paris. He was excluded from high society, because of his non-conformist style, among other things. His genius was only discovered by the Young Poland art movement. </a:t>
            </a:r>
            <a:endParaRPr sz="350">
              <a:solidFill>
                <a:srgbClr val="202122"/>
              </a:solidFill>
              <a:highlight>
                <a:srgbClr val="FFFFFF"/>
              </a:highlight>
              <a:latin typeface="Arial"/>
              <a:ea typeface="Arial"/>
              <a:cs typeface="Arial"/>
              <a:sym typeface="Arial"/>
            </a:endParaRPr>
          </a:p>
          <a:p>
            <a:pPr marL="0" lvl="0" indent="0" algn="l" rtl="0">
              <a:spcBef>
                <a:spcPts val="500"/>
              </a:spcBef>
              <a:spcAft>
                <a:spcPts val="0"/>
              </a:spcAft>
              <a:buNone/>
            </a:pPr>
            <a:endParaRPr sz="1500"/>
          </a:p>
          <a:p>
            <a:pPr marL="0" lvl="0" indent="0" algn="ctr" rtl="0">
              <a:lnSpc>
                <a:spcPct val="90000"/>
              </a:lnSpc>
              <a:spcBef>
                <a:spcPts val="500"/>
              </a:spcBef>
              <a:spcAft>
                <a:spcPts val="0"/>
              </a:spcAft>
              <a:buNone/>
            </a:pPr>
            <a:endParaRPr sz="1500"/>
          </a:p>
          <a:p>
            <a:pPr marL="1371600" lvl="0" indent="0" algn="l" rtl="0">
              <a:lnSpc>
                <a:spcPct val="90000"/>
              </a:lnSpc>
              <a:spcBef>
                <a:spcPts val="0"/>
              </a:spcBef>
              <a:spcAft>
                <a:spcPts val="0"/>
              </a:spcAft>
              <a:buNone/>
            </a:pPr>
            <a:endParaRPr sz="1100">
              <a:solidFill>
                <a:schemeClr val="dk2"/>
              </a:solidFill>
            </a:endParaRPr>
          </a:p>
          <a:p>
            <a:pPr marL="0" lvl="0" indent="0" algn="l" rtl="0">
              <a:lnSpc>
                <a:spcPct val="90000"/>
              </a:lnSpc>
              <a:spcBef>
                <a:spcPts val="0"/>
              </a:spcBef>
              <a:spcAft>
                <a:spcPts val="0"/>
              </a:spcAft>
              <a:buClr>
                <a:schemeClr val="dk1"/>
              </a:buClr>
              <a:buSzPts val="1100"/>
              <a:buFont typeface="Arial"/>
              <a:buNone/>
            </a:pPr>
            <a:endParaRPr sz="1100">
              <a:solidFill>
                <a:schemeClr val="dk2"/>
              </a:solidFill>
            </a:endParaRPr>
          </a:p>
          <a:p>
            <a:pPr marL="0" lvl="0" indent="0" algn="l" rtl="0">
              <a:spcBef>
                <a:spcPts val="0"/>
              </a:spcBef>
              <a:spcAft>
                <a:spcPts val="1600"/>
              </a:spcAft>
              <a:buNone/>
            </a:pPr>
            <a:endParaRPr sz="1100">
              <a:solidFill>
                <a:schemeClr val="dk2"/>
              </a:solidFill>
            </a:endParaRPr>
          </a:p>
        </p:txBody>
      </p:sp>
      <p:pic>
        <p:nvPicPr>
          <p:cNvPr id="427" name="Google Shape;427;p29"/>
          <p:cNvPicPr preferRelativeResize="0"/>
          <p:nvPr/>
        </p:nvPicPr>
        <p:blipFill>
          <a:blip r:embed="rId3">
            <a:alphaModFix/>
          </a:blip>
          <a:stretch>
            <a:fillRect/>
          </a:stretch>
        </p:blipFill>
        <p:spPr>
          <a:xfrm>
            <a:off x="6269200" y="1321775"/>
            <a:ext cx="2310526" cy="313745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30"/>
          <p:cNvSpPr txBox="1">
            <a:spLocks noGrp="1"/>
          </p:cNvSpPr>
          <p:nvPr>
            <p:ph type="subTitle" idx="1"/>
          </p:nvPr>
        </p:nvSpPr>
        <p:spPr>
          <a:xfrm>
            <a:off x="1945625" y="806550"/>
            <a:ext cx="5187600" cy="73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200" b="1">
                <a:latin typeface="Libre Baskerville"/>
                <a:ea typeface="Libre Baskerville"/>
                <a:cs typeface="Libre Baskerville"/>
                <a:sym typeface="Libre Baskerville"/>
              </a:rPr>
              <a:t>“Zaklęty dwór” (Accursed manor)</a:t>
            </a:r>
            <a:r>
              <a:rPr lang="en" sz="2200"/>
              <a:t>  </a:t>
            </a:r>
            <a:endParaRPr sz="2200"/>
          </a:p>
        </p:txBody>
      </p:sp>
      <p:sp>
        <p:nvSpPr>
          <p:cNvPr id="433" name="Google Shape;433;p30"/>
          <p:cNvSpPr txBox="1">
            <a:spLocks noGrp="1"/>
          </p:cNvSpPr>
          <p:nvPr>
            <p:ph type="title"/>
          </p:nvPr>
        </p:nvSpPr>
        <p:spPr>
          <a:xfrm>
            <a:off x="3120050" y="2077375"/>
            <a:ext cx="5187600" cy="2067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400" b="0"/>
              <a:t>is a name of a novel written by Walery Łoziński and published in 1859. This is the first polish thriller novel. </a:t>
            </a:r>
            <a:endParaRPr sz="2400" b="0"/>
          </a:p>
        </p:txBody>
      </p:sp>
      <p:pic>
        <p:nvPicPr>
          <p:cNvPr id="434" name="Google Shape;434;p30"/>
          <p:cNvPicPr preferRelativeResize="0"/>
          <p:nvPr/>
        </p:nvPicPr>
        <p:blipFill>
          <a:blip r:embed="rId3">
            <a:alphaModFix/>
          </a:blip>
          <a:stretch>
            <a:fillRect/>
          </a:stretch>
        </p:blipFill>
        <p:spPr>
          <a:xfrm>
            <a:off x="813625" y="1919400"/>
            <a:ext cx="1620176" cy="24882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31"/>
          <p:cNvSpPr txBox="1">
            <a:spLocks noGrp="1"/>
          </p:cNvSpPr>
          <p:nvPr>
            <p:ph type="title"/>
          </p:nvPr>
        </p:nvSpPr>
        <p:spPr>
          <a:xfrm>
            <a:off x="660150" y="1335050"/>
            <a:ext cx="3248400" cy="168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Art and Music </a:t>
            </a:r>
            <a:endParaRPr/>
          </a:p>
        </p:txBody>
      </p:sp>
      <p:sp>
        <p:nvSpPr>
          <p:cNvPr id="440" name="Google Shape;440;p31"/>
          <p:cNvSpPr txBox="1">
            <a:spLocks noGrp="1"/>
          </p:cNvSpPr>
          <p:nvPr>
            <p:ph type="title" idx="2"/>
          </p:nvPr>
        </p:nvSpPr>
        <p:spPr>
          <a:xfrm>
            <a:off x="714125" y="543950"/>
            <a:ext cx="1429200" cy="87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03</a:t>
            </a:r>
            <a:endParaRPr/>
          </a:p>
        </p:txBody>
      </p:sp>
      <p:sp>
        <p:nvSpPr>
          <p:cNvPr id="441" name="Google Shape;441;p31"/>
          <p:cNvSpPr/>
          <p:nvPr/>
        </p:nvSpPr>
        <p:spPr>
          <a:xfrm>
            <a:off x="4847494" y="2861770"/>
            <a:ext cx="292121" cy="292121"/>
          </a:xfrm>
          <a:custGeom>
            <a:avLst/>
            <a:gdLst/>
            <a:ahLst/>
            <a:cxnLst/>
            <a:rect l="l" t="t" r="r" b="b"/>
            <a:pathLst>
              <a:path w="7994" h="7994" extrusionOk="0">
                <a:moveTo>
                  <a:pt x="3997" y="0"/>
                </a:moveTo>
                <a:cubicBezTo>
                  <a:pt x="3537" y="0"/>
                  <a:pt x="3160" y="377"/>
                  <a:pt x="3160" y="837"/>
                </a:cubicBezTo>
                <a:lnTo>
                  <a:pt x="3160" y="3160"/>
                </a:lnTo>
                <a:lnTo>
                  <a:pt x="858" y="3160"/>
                </a:lnTo>
                <a:cubicBezTo>
                  <a:pt x="377" y="3160"/>
                  <a:pt x="1" y="3536"/>
                  <a:pt x="1" y="3997"/>
                </a:cubicBezTo>
                <a:cubicBezTo>
                  <a:pt x="1" y="4457"/>
                  <a:pt x="377" y="4834"/>
                  <a:pt x="858" y="4834"/>
                </a:cubicBezTo>
                <a:lnTo>
                  <a:pt x="3160" y="4834"/>
                </a:lnTo>
                <a:lnTo>
                  <a:pt x="3160" y="7156"/>
                </a:lnTo>
                <a:cubicBezTo>
                  <a:pt x="3160" y="7617"/>
                  <a:pt x="3537" y="7993"/>
                  <a:pt x="3997" y="7993"/>
                </a:cubicBezTo>
                <a:cubicBezTo>
                  <a:pt x="4457" y="7993"/>
                  <a:pt x="4855" y="7617"/>
                  <a:pt x="4855" y="7156"/>
                </a:cubicBezTo>
                <a:lnTo>
                  <a:pt x="4855" y="4834"/>
                </a:lnTo>
                <a:lnTo>
                  <a:pt x="7156" y="4834"/>
                </a:lnTo>
                <a:cubicBezTo>
                  <a:pt x="7617" y="4834"/>
                  <a:pt x="7993" y="4457"/>
                  <a:pt x="7993" y="3997"/>
                </a:cubicBezTo>
                <a:cubicBezTo>
                  <a:pt x="7993" y="3536"/>
                  <a:pt x="7617" y="3160"/>
                  <a:pt x="7156" y="3160"/>
                </a:cubicBezTo>
                <a:lnTo>
                  <a:pt x="4855" y="3160"/>
                </a:lnTo>
                <a:lnTo>
                  <a:pt x="4855" y="837"/>
                </a:lnTo>
                <a:cubicBezTo>
                  <a:pt x="4855" y="377"/>
                  <a:pt x="4457" y="0"/>
                  <a:pt x="3997" y="0"/>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1"/>
          <p:cNvSpPr/>
          <p:nvPr/>
        </p:nvSpPr>
        <p:spPr>
          <a:xfrm>
            <a:off x="6328818" y="543949"/>
            <a:ext cx="353398" cy="353314"/>
          </a:xfrm>
          <a:custGeom>
            <a:avLst/>
            <a:gdLst/>
            <a:ahLst/>
            <a:cxnLst/>
            <a:rect l="l" t="t" r="r" b="b"/>
            <a:pathLst>
              <a:path w="2931" h="2930" extrusionOk="0">
                <a:moveTo>
                  <a:pt x="1466" y="0"/>
                </a:moveTo>
                <a:cubicBezTo>
                  <a:pt x="1298" y="0"/>
                  <a:pt x="1152" y="147"/>
                  <a:pt x="1152" y="314"/>
                </a:cubicBezTo>
                <a:lnTo>
                  <a:pt x="1152" y="1172"/>
                </a:lnTo>
                <a:lnTo>
                  <a:pt x="315" y="1172"/>
                </a:lnTo>
                <a:cubicBezTo>
                  <a:pt x="147" y="1172"/>
                  <a:pt x="1" y="1298"/>
                  <a:pt x="1" y="1465"/>
                </a:cubicBezTo>
                <a:cubicBezTo>
                  <a:pt x="1" y="1632"/>
                  <a:pt x="147" y="1779"/>
                  <a:pt x="315" y="1779"/>
                </a:cubicBezTo>
                <a:lnTo>
                  <a:pt x="1152" y="1779"/>
                </a:lnTo>
                <a:lnTo>
                  <a:pt x="1152" y="2637"/>
                </a:lnTo>
                <a:cubicBezTo>
                  <a:pt x="1152" y="2804"/>
                  <a:pt x="1298" y="2930"/>
                  <a:pt x="1466" y="2930"/>
                </a:cubicBezTo>
                <a:cubicBezTo>
                  <a:pt x="1633" y="2930"/>
                  <a:pt x="1779" y="2804"/>
                  <a:pt x="1779" y="2637"/>
                </a:cubicBezTo>
                <a:lnTo>
                  <a:pt x="1779" y="1779"/>
                </a:lnTo>
                <a:lnTo>
                  <a:pt x="2616" y="1779"/>
                </a:lnTo>
                <a:cubicBezTo>
                  <a:pt x="2805" y="1779"/>
                  <a:pt x="2930" y="1632"/>
                  <a:pt x="2930" y="1465"/>
                </a:cubicBezTo>
                <a:cubicBezTo>
                  <a:pt x="2930" y="1298"/>
                  <a:pt x="2805" y="1172"/>
                  <a:pt x="2616" y="1172"/>
                </a:cubicBezTo>
                <a:lnTo>
                  <a:pt x="1779" y="1172"/>
                </a:lnTo>
                <a:lnTo>
                  <a:pt x="1779" y="314"/>
                </a:lnTo>
                <a:cubicBezTo>
                  <a:pt x="1779" y="147"/>
                  <a:pt x="1633" y="0"/>
                  <a:pt x="1466" y="0"/>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1"/>
          <p:cNvSpPr/>
          <p:nvPr/>
        </p:nvSpPr>
        <p:spPr>
          <a:xfrm>
            <a:off x="7972592" y="2018071"/>
            <a:ext cx="577253" cy="577221"/>
          </a:xfrm>
          <a:custGeom>
            <a:avLst/>
            <a:gdLst/>
            <a:ahLst/>
            <a:cxnLst/>
            <a:rect l="l" t="t" r="r" b="b"/>
            <a:pathLst>
              <a:path w="4207" h="4207" extrusionOk="0">
                <a:moveTo>
                  <a:pt x="2093" y="1"/>
                </a:moveTo>
                <a:cubicBezTo>
                  <a:pt x="1863" y="1"/>
                  <a:pt x="1654" y="210"/>
                  <a:pt x="1654" y="440"/>
                </a:cubicBezTo>
                <a:lnTo>
                  <a:pt x="1654" y="1675"/>
                </a:lnTo>
                <a:lnTo>
                  <a:pt x="440" y="1675"/>
                </a:lnTo>
                <a:cubicBezTo>
                  <a:pt x="189" y="1675"/>
                  <a:pt x="1" y="1863"/>
                  <a:pt x="1" y="2114"/>
                </a:cubicBezTo>
                <a:cubicBezTo>
                  <a:pt x="1" y="2344"/>
                  <a:pt x="189" y="2553"/>
                  <a:pt x="440" y="2553"/>
                </a:cubicBezTo>
                <a:lnTo>
                  <a:pt x="1654" y="2553"/>
                </a:lnTo>
                <a:lnTo>
                  <a:pt x="1654" y="3767"/>
                </a:lnTo>
                <a:cubicBezTo>
                  <a:pt x="1654" y="4018"/>
                  <a:pt x="1863" y="4206"/>
                  <a:pt x="2093" y="4206"/>
                </a:cubicBezTo>
                <a:cubicBezTo>
                  <a:pt x="2344" y="4206"/>
                  <a:pt x="2533" y="4018"/>
                  <a:pt x="2533" y="3767"/>
                </a:cubicBezTo>
                <a:lnTo>
                  <a:pt x="2533" y="2553"/>
                </a:lnTo>
                <a:lnTo>
                  <a:pt x="3767" y="2553"/>
                </a:lnTo>
                <a:cubicBezTo>
                  <a:pt x="3997" y="2553"/>
                  <a:pt x="4206" y="2344"/>
                  <a:pt x="4206" y="2114"/>
                </a:cubicBezTo>
                <a:cubicBezTo>
                  <a:pt x="4206" y="1863"/>
                  <a:pt x="4018" y="1675"/>
                  <a:pt x="3767" y="1675"/>
                </a:cubicBezTo>
                <a:lnTo>
                  <a:pt x="2533" y="1675"/>
                </a:lnTo>
                <a:lnTo>
                  <a:pt x="2533" y="440"/>
                </a:lnTo>
                <a:cubicBezTo>
                  <a:pt x="2533" y="210"/>
                  <a:pt x="2344" y="1"/>
                  <a:pt x="2093" y="1"/>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31"/>
          <p:cNvGrpSpPr/>
          <p:nvPr/>
        </p:nvGrpSpPr>
        <p:grpSpPr>
          <a:xfrm>
            <a:off x="5058596" y="1047102"/>
            <a:ext cx="2666425" cy="3260129"/>
            <a:chOff x="2483025" y="4268679"/>
            <a:chExt cx="202428" cy="349114"/>
          </a:xfrm>
        </p:grpSpPr>
        <p:sp>
          <p:nvSpPr>
            <p:cNvPr id="445" name="Google Shape;445;p31"/>
            <p:cNvSpPr/>
            <p:nvPr/>
          </p:nvSpPr>
          <p:spPr>
            <a:xfrm>
              <a:off x="2497818" y="4274339"/>
              <a:ext cx="172528" cy="337780"/>
            </a:xfrm>
            <a:custGeom>
              <a:avLst/>
              <a:gdLst/>
              <a:ahLst/>
              <a:cxnLst/>
              <a:rect l="l" t="t" r="r" b="b"/>
              <a:pathLst>
                <a:path w="11523" h="22560" extrusionOk="0">
                  <a:moveTo>
                    <a:pt x="1" y="1"/>
                  </a:moveTo>
                  <a:lnTo>
                    <a:pt x="1" y="5719"/>
                  </a:lnTo>
                  <a:cubicBezTo>
                    <a:pt x="1" y="8326"/>
                    <a:pt x="1746" y="10597"/>
                    <a:pt x="4248" y="11291"/>
                  </a:cubicBezTo>
                  <a:cubicBezTo>
                    <a:pt x="1746" y="11964"/>
                    <a:pt x="1" y="14234"/>
                    <a:pt x="1" y="16841"/>
                  </a:cubicBezTo>
                  <a:lnTo>
                    <a:pt x="1" y="22560"/>
                  </a:lnTo>
                  <a:lnTo>
                    <a:pt x="11522" y="22560"/>
                  </a:lnTo>
                  <a:lnTo>
                    <a:pt x="11522" y="16841"/>
                  </a:lnTo>
                  <a:cubicBezTo>
                    <a:pt x="11522" y="14234"/>
                    <a:pt x="9798" y="11964"/>
                    <a:pt x="7296" y="11291"/>
                  </a:cubicBezTo>
                  <a:cubicBezTo>
                    <a:pt x="9798" y="10597"/>
                    <a:pt x="11522" y="8326"/>
                    <a:pt x="11522" y="5719"/>
                  </a:cubicBezTo>
                  <a:lnTo>
                    <a:pt x="11522" y="1"/>
                  </a:lnTo>
                  <a:close/>
                </a:path>
              </a:pathLst>
            </a:custGeom>
            <a:solidFill>
              <a:srgbClr val="B3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1"/>
            <p:cNvSpPr/>
            <p:nvPr/>
          </p:nvSpPr>
          <p:spPr>
            <a:xfrm>
              <a:off x="2599811" y="4274339"/>
              <a:ext cx="76195" cy="337780"/>
            </a:xfrm>
            <a:custGeom>
              <a:avLst/>
              <a:gdLst/>
              <a:ahLst/>
              <a:cxnLst/>
              <a:rect l="l" t="t" r="r" b="b"/>
              <a:pathLst>
                <a:path w="5089" h="22560" extrusionOk="0">
                  <a:moveTo>
                    <a:pt x="4332" y="1"/>
                  </a:moveTo>
                  <a:lnTo>
                    <a:pt x="4332" y="5719"/>
                  </a:lnTo>
                  <a:cubicBezTo>
                    <a:pt x="4311" y="8137"/>
                    <a:pt x="2713" y="10261"/>
                    <a:pt x="379" y="10912"/>
                  </a:cubicBezTo>
                  <a:cubicBezTo>
                    <a:pt x="1" y="11018"/>
                    <a:pt x="1" y="11543"/>
                    <a:pt x="379" y="11648"/>
                  </a:cubicBezTo>
                  <a:cubicBezTo>
                    <a:pt x="2713" y="12300"/>
                    <a:pt x="4311" y="14423"/>
                    <a:pt x="4332" y="16841"/>
                  </a:cubicBezTo>
                  <a:lnTo>
                    <a:pt x="4332" y="22560"/>
                  </a:lnTo>
                  <a:lnTo>
                    <a:pt x="5068" y="22560"/>
                  </a:lnTo>
                  <a:lnTo>
                    <a:pt x="5068" y="16841"/>
                  </a:lnTo>
                  <a:cubicBezTo>
                    <a:pt x="5068" y="14465"/>
                    <a:pt x="3701" y="12300"/>
                    <a:pt x="1557" y="11291"/>
                  </a:cubicBezTo>
                  <a:cubicBezTo>
                    <a:pt x="3701" y="10261"/>
                    <a:pt x="5089" y="8116"/>
                    <a:pt x="5089" y="5719"/>
                  </a:cubicBezTo>
                  <a:lnTo>
                    <a:pt x="50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1"/>
            <p:cNvSpPr/>
            <p:nvPr/>
          </p:nvSpPr>
          <p:spPr>
            <a:xfrm>
              <a:off x="2492159" y="4274339"/>
              <a:ext cx="76195" cy="337780"/>
            </a:xfrm>
            <a:custGeom>
              <a:avLst/>
              <a:gdLst/>
              <a:ahLst/>
              <a:cxnLst/>
              <a:rect l="l" t="t" r="r" b="b"/>
              <a:pathLst>
                <a:path w="5089" h="22560" extrusionOk="0">
                  <a:moveTo>
                    <a:pt x="0" y="1"/>
                  </a:moveTo>
                  <a:lnTo>
                    <a:pt x="0" y="5719"/>
                  </a:lnTo>
                  <a:cubicBezTo>
                    <a:pt x="21" y="8095"/>
                    <a:pt x="1388" y="10261"/>
                    <a:pt x="3533" y="11291"/>
                  </a:cubicBezTo>
                  <a:cubicBezTo>
                    <a:pt x="1388" y="12300"/>
                    <a:pt x="21" y="14465"/>
                    <a:pt x="0" y="16841"/>
                  </a:cubicBezTo>
                  <a:lnTo>
                    <a:pt x="0" y="22560"/>
                  </a:lnTo>
                  <a:lnTo>
                    <a:pt x="757" y="22560"/>
                  </a:lnTo>
                  <a:lnTo>
                    <a:pt x="757" y="16841"/>
                  </a:lnTo>
                  <a:cubicBezTo>
                    <a:pt x="757" y="14402"/>
                    <a:pt x="2376" y="12279"/>
                    <a:pt x="4710" y="11648"/>
                  </a:cubicBezTo>
                  <a:cubicBezTo>
                    <a:pt x="5088" y="11543"/>
                    <a:pt x="5088" y="11018"/>
                    <a:pt x="4710" y="10912"/>
                  </a:cubicBezTo>
                  <a:cubicBezTo>
                    <a:pt x="2376" y="10282"/>
                    <a:pt x="757" y="8158"/>
                    <a:pt x="757" y="5719"/>
                  </a:cubicBezTo>
                  <a:lnTo>
                    <a:pt x="75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1"/>
            <p:cNvSpPr/>
            <p:nvPr/>
          </p:nvSpPr>
          <p:spPr>
            <a:xfrm>
              <a:off x="2483025" y="4606444"/>
              <a:ext cx="202428" cy="11349"/>
            </a:xfrm>
            <a:custGeom>
              <a:avLst/>
              <a:gdLst/>
              <a:ahLst/>
              <a:cxnLst/>
              <a:rect l="l" t="t" r="r" b="b"/>
              <a:pathLst>
                <a:path w="13520" h="758" extrusionOk="0">
                  <a:moveTo>
                    <a:pt x="484" y="0"/>
                  </a:moveTo>
                  <a:cubicBezTo>
                    <a:pt x="1" y="0"/>
                    <a:pt x="1" y="757"/>
                    <a:pt x="484" y="757"/>
                  </a:cubicBezTo>
                  <a:lnTo>
                    <a:pt x="13015" y="757"/>
                  </a:lnTo>
                  <a:cubicBezTo>
                    <a:pt x="13519" y="757"/>
                    <a:pt x="13519" y="0"/>
                    <a:pt x="13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1"/>
            <p:cNvSpPr/>
            <p:nvPr/>
          </p:nvSpPr>
          <p:spPr>
            <a:xfrm>
              <a:off x="2483025" y="4268679"/>
              <a:ext cx="202428" cy="11349"/>
            </a:xfrm>
            <a:custGeom>
              <a:avLst/>
              <a:gdLst/>
              <a:ahLst/>
              <a:cxnLst/>
              <a:rect l="l" t="t" r="r" b="b"/>
              <a:pathLst>
                <a:path w="13520" h="758" extrusionOk="0">
                  <a:moveTo>
                    <a:pt x="484" y="0"/>
                  </a:moveTo>
                  <a:cubicBezTo>
                    <a:pt x="1" y="0"/>
                    <a:pt x="1" y="757"/>
                    <a:pt x="484" y="757"/>
                  </a:cubicBezTo>
                  <a:lnTo>
                    <a:pt x="13015" y="757"/>
                  </a:lnTo>
                  <a:cubicBezTo>
                    <a:pt x="13519" y="757"/>
                    <a:pt x="13519" y="0"/>
                    <a:pt x="130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1"/>
            <p:cNvSpPr/>
            <p:nvPr/>
          </p:nvSpPr>
          <p:spPr>
            <a:xfrm>
              <a:off x="2520487" y="4378847"/>
              <a:ext cx="127506" cy="210933"/>
            </a:xfrm>
            <a:custGeom>
              <a:avLst/>
              <a:gdLst/>
              <a:ahLst/>
              <a:cxnLst/>
              <a:rect l="l" t="t" r="r" b="b"/>
              <a:pathLst>
                <a:path w="8516" h="14088" extrusionOk="0">
                  <a:moveTo>
                    <a:pt x="190" y="1"/>
                  </a:moveTo>
                  <a:cubicBezTo>
                    <a:pt x="610" y="1388"/>
                    <a:pt x="1725" y="2482"/>
                    <a:pt x="3133" y="2860"/>
                  </a:cubicBezTo>
                  <a:cubicBezTo>
                    <a:pt x="3365" y="2923"/>
                    <a:pt x="3617" y="2965"/>
                    <a:pt x="3869" y="2986"/>
                  </a:cubicBezTo>
                  <a:lnTo>
                    <a:pt x="3869" y="7927"/>
                  </a:lnTo>
                  <a:cubicBezTo>
                    <a:pt x="1683" y="8116"/>
                    <a:pt x="1" y="9966"/>
                    <a:pt x="1" y="12153"/>
                  </a:cubicBezTo>
                  <a:lnTo>
                    <a:pt x="1" y="14087"/>
                  </a:lnTo>
                  <a:lnTo>
                    <a:pt x="8515" y="14087"/>
                  </a:lnTo>
                  <a:lnTo>
                    <a:pt x="8515" y="12174"/>
                  </a:lnTo>
                  <a:cubicBezTo>
                    <a:pt x="8515" y="9966"/>
                    <a:pt x="6834" y="8116"/>
                    <a:pt x="4626" y="7927"/>
                  </a:cubicBezTo>
                  <a:lnTo>
                    <a:pt x="4626" y="2986"/>
                  </a:lnTo>
                  <a:cubicBezTo>
                    <a:pt x="4878" y="2965"/>
                    <a:pt x="5131" y="2923"/>
                    <a:pt x="5383" y="2860"/>
                  </a:cubicBezTo>
                  <a:cubicBezTo>
                    <a:pt x="6770" y="2461"/>
                    <a:pt x="7885" y="1388"/>
                    <a:pt x="83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1" name="Google Shape;451;p31"/>
          <p:cNvGrpSpPr/>
          <p:nvPr/>
        </p:nvGrpSpPr>
        <p:grpSpPr>
          <a:xfrm>
            <a:off x="2688452" y="1577772"/>
            <a:ext cx="2002165" cy="2136631"/>
            <a:chOff x="849673" y="2891343"/>
            <a:chExt cx="383468" cy="366665"/>
          </a:xfrm>
        </p:grpSpPr>
        <p:sp>
          <p:nvSpPr>
            <p:cNvPr id="452" name="Google Shape;452;p31"/>
            <p:cNvSpPr/>
            <p:nvPr/>
          </p:nvSpPr>
          <p:spPr>
            <a:xfrm>
              <a:off x="849673" y="2976561"/>
              <a:ext cx="322188" cy="281447"/>
            </a:xfrm>
            <a:custGeom>
              <a:avLst/>
              <a:gdLst/>
              <a:ahLst/>
              <a:cxnLst/>
              <a:rect l="l" t="t" r="r" b="b"/>
              <a:pathLst>
                <a:path w="12329" h="10770" extrusionOk="0">
                  <a:moveTo>
                    <a:pt x="9525" y="7316"/>
                  </a:moveTo>
                  <a:cubicBezTo>
                    <a:pt x="9710" y="7316"/>
                    <a:pt x="9896" y="7370"/>
                    <a:pt x="10059" y="7482"/>
                  </a:cubicBezTo>
                  <a:cubicBezTo>
                    <a:pt x="10761" y="7963"/>
                    <a:pt x="10530" y="9040"/>
                    <a:pt x="9703" y="9203"/>
                  </a:cubicBezTo>
                  <a:cubicBezTo>
                    <a:pt x="9641" y="9215"/>
                    <a:pt x="9581" y="9220"/>
                    <a:pt x="9522" y="9220"/>
                  </a:cubicBezTo>
                  <a:cubicBezTo>
                    <a:pt x="8790" y="9220"/>
                    <a:pt x="8297" y="8382"/>
                    <a:pt x="8742" y="7732"/>
                  </a:cubicBezTo>
                  <a:cubicBezTo>
                    <a:pt x="8921" y="7462"/>
                    <a:pt x="9221" y="7316"/>
                    <a:pt x="9525" y="7316"/>
                  </a:cubicBezTo>
                  <a:close/>
                  <a:moveTo>
                    <a:pt x="5338" y="1"/>
                  </a:moveTo>
                  <a:cubicBezTo>
                    <a:pt x="3781" y="1"/>
                    <a:pt x="2332" y="778"/>
                    <a:pt x="1453" y="2059"/>
                  </a:cubicBezTo>
                  <a:cubicBezTo>
                    <a:pt x="1" y="4213"/>
                    <a:pt x="558" y="7145"/>
                    <a:pt x="2703" y="8607"/>
                  </a:cubicBezTo>
                  <a:cubicBezTo>
                    <a:pt x="2703" y="8607"/>
                    <a:pt x="5578" y="10769"/>
                    <a:pt x="8408" y="10769"/>
                  </a:cubicBezTo>
                  <a:cubicBezTo>
                    <a:pt x="9657" y="10769"/>
                    <a:pt x="10896" y="10349"/>
                    <a:pt x="11877" y="9136"/>
                  </a:cubicBezTo>
                  <a:lnTo>
                    <a:pt x="11896" y="9117"/>
                  </a:lnTo>
                  <a:cubicBezTo>
                    <a:pt x="11973" y="9001"/>
                    <a:pt x="12030" y="8876"/>
                    <a:pt x="12078" y="8751"/>
                  </a:cubicBezTo>
                  <a:cubicBezTo>
                    <a:pt x="12328" y="7972"/>
                    <a:pt x="11953" y="7126"/>
                    <a:pt x="11213" y="6799"/>
                  </a:cubicBezTo>
                  <a:cubicBezTo>
                    <a:pt x="11040" y="6732"/>
                    <a:pt x="10876" y="6636"/>
                    <a:pt x="10723" y="6530"/>
                  </a:cubicBezTo>
                  <a:cubicBezTo>
                    <a:pt x="10723" y="6530"/>
                    <a:pt x="9348" y="5751"/>
                    <a:pt x="9405" y="4097"/>
                  </a:cubicBezTo>
                  <a:cubicBezTo>
                    <a:pt x="9405" y="4030"/>
                    <a:pt x="9405" y="3963"/>
                    <a:pt x="9415" y="3886"/>
                  </a:cubicBezTo>
                  <a:cubicBezTo>
                    <a:pt x="9501" y="3068"/>
                    <a:pt x="9290" y="2251"/>
                    <a:pt x="8809" y="1587"/>
                  </a:cubicBezTo>
                  <a:cubicBezTo>
                    <a:pt x="8588" y="1289"/>
                    <a:pt x="8309" y="1020"/>
                    <a:pt x="8001" y="809"/>
                  </a:cubicBezTo>
                  <a:cubicBezTo>
                    <a:pt x="7222" y="280"/>
                    <a:pt x="6309" y="1"/>
                    <a:pt x="5366" y="1"/>
                  </a:cubicBezTo>
                  <a:cubicBezTo>
                    <a:pt x="5357" y="1"/>
                    <a:pt x="5347" y="1"/>
                    <a:pt x="5338"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1"/>
            <p:cNvSpPr/>
            <p:nvPr/>
          </p:nvSpPr>
          <p:spPr>
            <a:xfrm>
              <a:off x="867260" y="2976561"/>
              <a:ext cx="304600" cy="258947"/>
            </a:xfrm>
            <a:custGeom>
              <a:avLst/>
              <a:gdLst/>
              <a:ahLst/>
              <a:cxnLst/>
              <a:rect l="l" t="t" r="r" b="b"/>
              <a:pathLst>
                <a:path w="11656" h="9909" extrusionOk="0">
                  <a:moveTo>
                    <a:pt x="8856" y="7317"/>
                  </a:moveTo>
                  <a:cubicBezTo>
                    <a:pt x="9033" y="7317"/>
                    <a:pt x="9216" y="7368"/>
                    <a:pt x="9386" y="7482"/>
                  </a:cubicBezTo>
                  <a:cubicBezTo>
                    <a:pt x="9819" y="7771"/>
                    <a:pt x="9934" y="8367"/>
                    <a:pt x="9636" y="8799"/>
                  </a:cubicBezTo>
                  <a:cubicBezTo>
                    <a:pt x="9445" y="9084"/>
                    <a:pt x="9152" y="9216"/>
                    <a:pt x="8861" y="9216"/>
                  </a:cubicBezTo>
                  <a:cubicBezTo>
                    <a:pt x="8436" y="9216"/>
                    <a:pt x="8016" y="8935"/>
                    <a:pt x="7924" y="8444"/>
                  </a:cubicBezTo>
                  <a:cubicBezTo>
                    <a:pt x="7801" y="7817"/>
                    <a:pt x="8301" y="7317"/>
                    <a:pt x="8856" y="7317"/>
                  </a:cubicBezTo>
                  <a:close/>
                  <a:moveTo>
                    <a:pt x="4693" y="1"/>
                  </a:moveTo>
                  <a:cubicBezTo>
                    <a:pt x="3376" y="1"/>
                    <a:pt x="2116" y="549"/>
                    <a:pt x="1222" y="1510"/>
                  </a:cubicBezTo>
                  <a:cubicBezTo>
                    <a:pt x="1" y="3655"/>
                    <a:pt x="636" y="6367"/>
                    <a:pt x="2664" y="7751"/>
                  </a:cubicBezTo>
                  <a:cubicBezTo>
                    <a:pt x="2664" y="7751"/>
                    <a:pt x="5536" y="9909"/>
                    <a:pt x="8365" y="9909"/>
                  </a:cubicBezTo>
                  <a:cubicBezTo>
                    <a:pt x="9434" y="9909"/>
                    <a:pt x="10496" y="9601"/>
                    <a:pt x="11396" y="8751"/>
                  </a:cubicBezTo>
                  <a:cubicBezTo>
                    <a:pt x="11655" y="7972"/>
                    <a:pt x="11280" y="7126"/>
                    <a:pt x="10540" y="6799"/>
                  </a:cubicBezTo>
                  <a:cubicBezTo>
                    <a:pt x="10367" y="6732"/>
                    <a:pt x="10203" y="6636"/>
                    <a:pt x="10050" y="6530"/>
                  </a:cubicBezTo>
                  <a:cubicBezTo>
                    <a:pt x="10050" y="6530"/>
                    <a:pt x="8675" y="5751"/>
                    <a:pt x="8732" y="4097"/>
                  </a:cubicBezTo>
                  <a:cubicBezTo>
                    <a:pt x="8732" y="4030"/>
                    <a:pt x="8732" y="3963"/>
                    <a:pt x="8742" y="3886"/>
                  </a:cubicBezTo>
                  <a:cubicBezTo>
                    <a:pt x="8828" y="3068"/>
                    <a:pt x="8617" y="2251"/>
                    <a:pt x="8136" y="1587"/>
                  </a:cubicBezTo>
                  <a:cubicBezTo>
                    <a:pt x="7915" y="1289"/>
                    <a:pt x="7636" y="1020"/>
                    <a:pt x="7328" y="809"/>
                  </a:cubicBezTo>
                  <a:cubicBezTo>
                    <a:pt x="6549" y="280"/>
                    <a:pt x="5636" y="1"/>
                    <a:pt x="46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1"/>
            <p:cNvSpPr/>
            <p:nvPr/>
          </p:nvSpPr>
          <p:spPr>
            <a:xfrm>
              <a:off x="947173" y="3018948"/>
              <a:ext cx="81952" cy="50122"/>
            </a:xfrm>
            <a:custGeom>
              <a:avLst/>
              <a:gdLst/>
              <a:ahLst/>
              <a:cxnLst/>
              <a:rect l="l" t="t" r="r" b="b"/>
              <a:pathLst>
                <a:path w="3136" h="1918" extrusionOk="0">
                  <a:moveTo>
                    <a:pt x="2688" y="0"/>
                  </a:moveTo>
                  <a:cubicBezTo>
                    <a:pt x="2671" y="0"/>
                    <a:pt x="2654" y="1"/>
                    <a:pt x="2636" y="4"/>
                  </a:cubicBezTo>
                  <a:lnTo>
                    <a:pt x="1607" y="52"/>
                  </a:lnTo>
                  <a:lnTo>
                    <a:pt x="1001" y="90"/>
                  </a:lnTo>
                  <a:cubicBezTo>
                    <a:pt x="760" y="100"/>
                    <a:pt x="558" y="302"/>
                    <a:pt x="558" y="552"/>
                  </a:cubicBezTo>
                  <a:lnTo>
                    <a:pt x="558" y="571"/>
                  </a:lnTo>
                  <a:cubicBezTo>
                    <a:pt x="568" y="677"/>
                    <a:pt x="607" y="783"/>
                    <a:pt x="683" y="860"/>
                  </a:cubicBezTo>
                  <a:cubicBezTo>
                    <a:pt x="712" y="908"/>
                    <a:pt x="683" y="975"/>
                    <a:pt x="626" y="975"/>
                  </a:cubicBezTo>
                  <a:lnTo>
                    <a:pt x="462" y="985"/>
                  </a:lnTo>
                  <a:cubicBezTo>
                    <a:pt x="203" y="1004"/>
                    <a:pt x="1" y="1225"/>
                    <a:pt x="10" y="1485"/>
                  </a:cubicBezTo>
                  <a:cubicBezTo>
                    <a:pt x="29" y="1729"/>
                    <a:pt x="231" y="1918"/>
                    <a:pt x="482" y="1918"/>
                  </a:cubicBezTo>
                  <a:cubicBezTo>
                    <a:pt x="488" y="1918"/>
                    <a:pt x="495" y="1918"/>
                    <a:pt x="501" y="1917"/>
                  </a:cubicBezTo>
                  <a:lnTo>
                    <a:pt x="1010" y="1889"/>
                  </a:lnTo>
                  <a:lnTo>
                    <a:pt x="1126" y="1889"/>
                  </a:lnTo>
                  <a:lnTo>
                    <a:pt x="2126" y="1841"/>
                  </a:lnTo>
                  <a:cubicBezTo>
                    <a:pt x="2376" y="1831"/>
                    <a:pt x="2568" y="1629"/>
                    <a:pt x="2578" y="1389"/>
                  </a:cubicBezTo>
                  <a:cubicBezTo>
                    <a:pt x="2587" y="1273"/>
                    <a:pt x="2549" y="1167"/>
                    <a:pt x="2482" y="1081"/>
                  </a:cubicBezTo>
                  <a:cubicBezTo>
                    <a:pt x="2434" y="1023"/>
                    <a:pt x="2472" y="937"/>
                    <a:pt x="2539" y="937"/>
                  </a:cubicBezTo>
                  <a:lnTo>
                    <a:pt x="2693" y="927"/>
                  </a:lnTo>
                  <a:cubicBezTo>
                    <a:pt x="2943" y="917"/>
                    <a:pt x="3136" y="715"/>
                    <a:pt x="3136" y="465"/>
                  </a:cubicBezTo>
                  <a:cubicBezTo>
                    <a:pt x="3136" y="456"/>
                    <a:pt x="3136" y="446"/>
                    <a:pt x="3126" y="437"/>
                  </a:cubicBezTo>
                  <a:cubicBezTo>
                    <a:pt x="3116" y="254"/>
                    <a:pt x="2991" y="90"/>
                    <a:pt x="2818" y="23"/>
                  </a:cubicBezTo>
                  <a:cubicBezTo>
                    <a:pt x="2776" y="9"/>
                    <a:pt x="2734" y="0"/>
                    <a:pt x="2688" y="0"/>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1"/>
            <p:cNvSpPr/>
            <p:nvPr/>
          </p:nvSpPr>
          <p:spPr>
            <a:xfrm>
              <a:off x="967792" y="3018791"/>
              <a:ext cx="61333" cy="49521"/>
            </a:xfrm>
            <a:custGeom>
              <a:avLst/>
              <a:gdLst/>
              <a:ahLst/>
              <a:cxnLst/>
              <a:rect l="l" t="t" r="r" b="b"/>
              <a:pathLst>
                <a:path w="2347" h="1895" extrusionOk="0">
                  <a:moveTo>
                    <a:pt x="1856" y="0"/>
                  </a:moveTo>
                  <a:lnTo>
                    <a:pt x="827" y="58"/>
                  </a:lnTo>
                  <a:cubicBezTo>
                    <a:pt x="673" y="144"/>
                    <a:pt x="587" y="308"/>
                    <a:pt x="587" y="481"/>
                  </a:cubicBezTo>
                  <a:lnTo>
                    <a:pt x="587" y="510"/>
                  </a:lnTo>
                  <a:cubicBezTo>
                    <a:pt x="587" y="616"/>
                    <a:pt x="635" y="721"/>
                    <a:pt x="702" y="808"/>
                  </a:cubicBezTo>
                  <a:cubicBezTo>
                    <a:pt x="750" y="856"/>
                    <a:pt x="712" y="933"/>
                    <a:pt x="645" y="933"/>
                  </a:cubicBezTo>
                  <a:lnTo>
                    <a:pt x="481" y="943"/>
                  </a:lnTo>
                  <a:cubicBezTo>
                    <a:pt x="212" y="962"/>
                    <a:pt x="0" y="1193"/>
                    <a:pt x="10" y="1462"/>
                  </a:cubicBezTo>
                  <a:cubicBezTo>
                    <a:pt x="29" y="1664"/>
                    <a:pt x="154" y="1827"/>
                    <a:pt x="337" y="1895"/>
                  </a:cubicBezTo>
                  <a:lnTo>
                    <a:pt x="1337" y="1847"/>
                  </a:lnTo>
                  <a:cubicBezTo>
                    <a:pt x="1587" y="1837"/>
                    <a:pt x="1779" y="1635"/>
                    <a:pt x="1789" y="1395"/>
                  </a:cubicBezTo>
                  <a:cubicBezTo>
                    <a:pt x="1798" y="1279"/>
                    <a:pt x="1760" y="1173"/>
                    <a:pt x="1693" y="1087"/>
                  </a:cubicBezTo>
                  <a:cubicBezTo>
                    <a:pt x="1645" y="1029"/>
                    <a:pt x="1683" y="943"/>
                    <a:pt x="1750" y="943"/>
                  </a:cubicBezTo>
                  <a:lnTo>
                    <a:pt x="1904" y="933"/>
                  </a:lnTo>
                  <a:cubicBezTo>
                    <a:pt x="2154" y="923"/>
                    <a:pt x="2347" y="721"/>
                    <a:pt x="2347" y="471"/>
                  </a:cubicBezTo>
                  <a:cubicBezTo>
                    <a:pt x="2347" y="462"/>
                    <a:pt x="2347" y="452"/>
                    <a:pt x="2347" y="443"/>
                  </a:cubicBezTo>
                  <a:cubicBezTo>
                    <a:pt x="2337" y="260"/>
                    <a:pt x="2212" y="96"/>
                    <a:pt x="2039" y="29"/>
                  </a:cubicBezTo>
                  <a:cubicBezTo>
                    <a:pt x="1981" y="10"/>
                    <a:pt x="1923" y="0"/>
                    <a:pt x="1856"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1"/>
            <p:cNvSpPr/>
            <p:nvPr/>
          </p:nvSpPr>
          <p:spPr>
            <a:xfrm>
              <a:off x="992174" y="3104663"/>
              <a:ext cx="65357" cy="72831"/>
            </a:xfrm>
            <a:custGeom>
              <a:avLst/>
              <a:gdLst/>
              <a:ahLst/>
              <a:cxnLst/>
              <a:rect l="l" t="t" r="r" b="b"/>
              <a:pathLst>
                <a:path w="2501" h="2787" extrusionOk="0">
                  <a:moveTo>
                    <a:pt x="2031" y="1"/>
                  </a:moveTo>
                  <a:cubicBezTo>
                    <a:pt x="1953" y="1"/>
                    <a:pt x="1873" y="20"/>
                    <a:pt x="1798" y="61"/>
                  </a:cubicBezTo>
                  <a:lnTo>
                    <a:pt x="952" y="541"/>
                  </a:lnTo>
                  <a:lnTo>
                    <a:pt x="375" y="868"/>
                  </a:lnTo>
                  <a:cubicBezTo>
                    <a:pt x="231" y="945"/>
                    <a:pt x="135" y="1109"/>
                    <a:pt x="135" y="1272"/>
                  </a:cubicBezTo>
                  <a:cubicBezTo>
                    <a:pt x="135" y="1416"/>
                    <a:pt x="202" y="1551"/>
                    <a:pt x="317" y="1638"/>
                  </a:cubicBezTo>
                  <a:cubicBezTo>
                    <a:pt x="414" y="1705"/>
                    <a:pt x="404" y="1859"/>
                    <a:pt x="298" y="1917"/>
                  </a:cubicBezTo>
                  <a:lnTo>
                    <a:pt x="288" y="1917"/>
                  </a:lnTo>
                  <a:cubicBezTo>
                    <a:pt x="87" y="2032"/>
                    <a:pt x="0" y="2272"/>
                    <a:pt x="77" y="2484"/>
                  </a:cubicBezTo>
                  <a:cubicBezTo>
                    <a:pt x="145" y="2674"/>
                    <a:pt x="322" y="2787"/>
                    <a:pt x="509" y="2787"/>
                  </a:cubicBezTo>
                  <a:cubicBezTo>
                    <a:pt x="587" y="2787"/>
                    <a:pt x="667" y="2767"/>
                    <a:pt x="740" y="2724"/>
                  </a:cubicBezTo>
                  <a:lnTo>
                    <a:pt x="1183" y="2474"/>
                  </a:lnTo>
                  <a:lnTo>
                    <a:pt x="2154" y="1926"/>
                  </a:lnTo>
                  <a:cubicBezTo>
                    <a:pt x="2356" y="1811"/>
                    <a:pt x="2452" y="1570"/>
                    <a:pt x="2366" y="1349"/>
                  </a:cubicBezTo>
                  <a:cubicBezTo>
                    <a:pt x="2317" y="1224"/>
                    <a:pt x="2221" y="1128"/>
                    <a:pt x="2096" y="1080"/>
                  </a:cubicBezTo>
                  <a:cubicBezTo>
                    <a:pt x="2048" y="1061"/>
                    <a:pt x="2039" y="993"/>
                    <a:pt x="2087" y="965"/>
                  </a:cubicBezTo>
                  <a:lnTo>
                    <a:pt x="2260" y="868"/>
                  </a:lnTo>
                  <a:cubicBezTo>
                    <a:pt x="2404" y="791"/>
                    <a:pt x="2491" y="628"/>
                    <a:pt x="2500" y="465"/>
                  </a:cubicBezTo>
                  <a:cubicBezTo>
                    <a:pt x="2491" y="388"/>
                    <a:pt x="2471" y="301"/>
                    <a:pt x="2433" y="234"/>
                  </a:cubicBezTo>
                  <a:cubicBezTo>
                    <a:pt x="2348" y="84"/>
                    <a:pt x="2194" y="1"/>
                    <a:pt x="2031" y="1"/>
                  </a:cubicBezTo>
                  <a:close/>
                </a:path>
              </a:pathLst>
            </a:custGeom>
            <a:solidFill>
              <a:srgbClr val="203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1"/>
            <p:cNvSpPr/>
            <p:nvPr/>
          </p:nvSpPr>
          <p:spPr>
            <a:xfrm>
              <a:off x="1009499" y="3104427"/>
              <a:ext cx="48032" cy="64913"/>
            </a:xfrm>
            <a:custGeom>
              <a:avLst/>
              <a:gdLst/>
              <a:ahLst/>
              <a:cxnLst/>
              <a:rect l="l" t="t" r="r" b="b"/>
              <a:pathLst>
                <a:path w="1838" h="2484" extrusionOk="0">
                  <a:moveTo>
                    <a:pt x="1368" y="0"/>
                  </a:moveTo>
                  <a:cubicBezTo>
                    <a:pt x="1290" y="0"/>
                    <a:pt x="1210" y="19"/>
                    <a:pt x="1135" y="60"/>
                  </a:cubicBezTo>
                  <a:lnTo>
                    <a:pt x="289" y="541"/>
                  </a:lnTo>
                  <a:cubicBezTo>
                    <a:pt x="202" y="637"/>
                    <a:pt x="145" y="762"/>
                    <a:pt x="154" y="887"/>
                  </a:cubicBezTo>
                  <a:cubicBezTo>
                    <a:pt x="145" y="974"/>
                    <a:pt x="174" y="1060"/>
                    <a:pt x="212" y="1127"/>
                  </a:cubicBezTo>
                  <a:cubicBezTo>
                    <a:pt x="241" y="1185"/>
                    <a:pt x="279" y="1233"/>
                    <a:pt x="337" y="1272"/>
                  </a:cubicBezTo>
                  <a:cubicBezTo>
                    <a:pt x="433" y="1349"/>
                    <a:pt x="424" y="1502"/>
                    <a:pt x="308" y="1570"/>
                  </a:cubicBezTo>
                  <a:cubicBezTo>
                    <a:pt x="97" y="1695"/>
                    <a:pt x="1" y="1945"/>
                    <a:pt x="77" y="2166"/>
                  </a:cubicBezTo>
                  <a:cubicBezTo>
                    <a:pt x="145" y="2358"/>
                    <a:pt x="318" y="2474"/>
                    <a:pt x="520" y="2483"/>
                  </a:cubicBezTo>
                  <a:lnTo>
                    <a:pt x="1491" y="1935"/>
                  </a:lnTo>
                  <a:cubicBezTo>
                    <a:pt x="1693" y="1820"/>
                    <a:pt x="1789" y="1579"/>
                    <a:pt x="1703" y="1358"/>
                  </a:cubicBezTo>
                  <a:cubicBezTo>
                    <a:pt x="1654" y="1233"/>
                    <a:pt x="1558" y="1127"/>
                    <a:pt x="1433" y="1089"/>
                  </a:cubicBezTo>
                  <a:cubicBezTo>
                    <a:pt x="1385" y="1060"/>
                    <a:pt x="1376" y="993"/>
                    <a:pt x="1424" y="964"/>
                  </a:cubicBezTo>
                  <a:lnTo>
                    <a:pt x="1597" y="868"/>
                  </a:lnTo>
                  <a:cubicBezTo>
                    <a:pt x="1741" y="791"/>
                    <a:pt x="1828" y="637"/>
                    <a:pt x="1837" y="464"/>
                  </a:cubicBezTo>
                  <a:cubicBezTo>
                    <a:pt x="1828" y="387"/>
                    <a:pt x="1808" y="310"/>
                    <a:pt x="1770" y="233"/>
                  </a:cubicBezTo>
                  <a:cubicBezTo>
                    <a:pt x="1685" y="84"/>
                    <a:pt x="1531" y="0"/>
                    <a:pt x="1368" y="0"/>
                  </a:cubicBezTo>
                  <a:close/>
                </a:path>
              </a:pathLst>
            </a:custGeom>
            <a:solidFill>
              <a:srgbClr val="1155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1"/>
            <p:cNvSpPr/>
            <p:nvPr/>
          </p:nvSpPr>
          <p:spPr>
            <a:xfrm>
              <a:off x="897417" y="3078400"/>
              <a:ext cx="69147" cy="70584"/>
            </a:xfrm>
            <a:custGeom>
              <a:avLst/>
              <a:gdLst/>
              <a:ahLst/>
              <a:cxnLst/>
              <a:rect l="l" t="t" r="r" b="b"/>
              <a:pathLst>
                <a:path w="2646" h="2701" extrusionOk="0">
                  <a:moveTo>
                    <a:pt x="518" y="1"/>
                  </a:moveTo>
                  <a:cubicBezTo>
                    <a:pt x="490" y="1"/>
                    <a:pt x="462" y="3"/>
                    <a:pt x="433" y="8"/>
                  </a:cubicBezTo>
                  <a:cubicBezTo>
                    <a:pt x="155" y="75"/>
                    <a:pt x="1" y="364"/>
                    <a:pt x="97" y="633"/>
                  </a:cubicBezTo>
                  <a:lnTo>
                    <a:pt x="280" y="1104"/>
                  </a:lnTo>
                  <a:lnTo>
                    <a:pt x="385" y="1354"/>
                  </a:lnTo>
                  <a:lnTo>
                    <a:pt x="693" y="2152"/>
                  </a:lnTo>
                  <a:cubicBezTo>
                    <a:pt x="767" y="2342"/>
                    <a:pt x="947" y="2461"/>
                    <a:pt x="1142" y="2461"/>
                  </a:cubicBezTo>
                  <a:cubicBezTo>
                    <a:pt x="1175" y="2461"/>
                    <a:pt x="1208" y="2457"/>
                    <a:pt x="1241" y="2450"/>
                  </a:cubicBezTo>
                  <a:cubicBezTo>
                    <a:pt x="1366" y="2421"/>
                    <a:pt x="1472" y="2335"/>
                    <a:pt x="1539" y="2220"/>
                  </a:cubicBezTo>
                  <a:cubicBezTo>
                    <a:pt x="1552" y="2198"/>
                    <a:pt x="1573" y="2188"/>
                    <a:pt x="1595" y="2188"/>
                  </a:cubicBezTo>
                  <a:cubicBezTo>
                    <a:pt x="1621" y="2188"/>
                    <a:pt x="1648" y="2203"/>
                    <a:pt x="1664" y="2229"/>
                  </a:cubicBezTo>
                  <a:lnTo>
                    <a:pt x="1732" y="2402"/>
                  </a:lnTo>
                  <a:cubicBezTo>
                    <a:pt x="1799" y="2585"/>
                    <a:pt x="1972" y="2700"/>
                    <a:pt x="2164" y="2700"/>
                  </a:cubicBezTo>
                  <a:cubicBezTo>
                    <a:pt x="2222" y="2700"/>
                    <a:pt x="2280" y="2691"/>
                    <a:pt x="2328" y="2672"/>
                  </a:cubicBezTo>
                  <a:cubicBezTo>
                    <a:pt x="2530" y="2595"/>
                    <a:pt x="2645" y="2393"/>
                    <a:pt x="2626" y="2181"/>
                  </a:cubicBezTo>
                  <a:cubicBezTo>
                    <a:pt x="2616" y="2143"/>
                    <a:pt x="2607" y="2104"/>
                    <a:pt x="2597" y="2075"/>
                  </a:cubicBezTo>
                  <a:lnTo>
                    <a:pt x="2193" y="1037"/>
                  </a:lnTo>
                  <a:lnTo>
                    <a:pt x="2001" y="546"/>
                  </a:lnTo>
                  <a:cubicBezTo>
                    <a:pt x="1934" y="364"/>
                    <a:pt x="1761" y="239"/>
                    <a:pt x="1568" y="239"/>
                  </a:cubicBezTo>
                  <a:cubicBezTo>
                    <a:pt x="1405" y="239"/>
                    <a:pt x="1251" y="325"/>
                    <a:pt x="1164" y="469"/>
                  </a:cubicBezTo>
                  <a:cubicBezTo>
                    <a:pt x="1151" y="496"/>
                    <a:pt x="1128" y="508"/>
                    <a:pt x="1104" y="508"/>
                  </a:cubicBezTo>
                  <a:cubicBezTo>
                    <a:pt x="1077" y="508"/>
                    <a:pt x="1050" y="491"/>
                    <a:pt x="1039" y="460"/>
                  </a:cubicBezTo>
                  <a:lnTo>
                    <a:pt x="972" y="306"/>
                  </a:lnTo>
                  <a:cubicBezTo>
                    <a:pt x="896" y="113"/>
                    <a:pt x="711" y="1"/>
                    <a:pt x="518"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1"/>
            <p:cNvSpPr/>
            <p:nvPr/>
          </p:nvSpPr>
          <p:spPr>
            <a:xfrm>
              <a:off x="904708" y="3094915"/>
              <a:ext cx="61856" cy="54068"/>
            </a:xfrm>
            <a:custGeom>
              <a:avLst/>
              <a:gdLst/>
              <a:ahLst/>
              <a:cxnLst/>
              <a:rect l="l" t="t" r="r" b="b"/>
              <a:pathLst>
                <a:path w="2367" h="2069" extrusionOk="0">
                  <a:moveTo>
                    <a:pt x="479" y="1"/>
                  </a:moveTo>
                  <a:cubicBezTo>
                    <a:pt x="448" y="1"/>
                    <a:pt x="417" y="4"/>
                    <a:pt x="385" y="11"/>
                  </a:cubicBezTo>
                  <a:cubicBezTo>
                    <a:pt x="164" y="59"/>
                    <a:pt x="1" y="251"/>
                    <a:pt x="1" y="472"/>
                  </a:cubicBezTo>
                  <a:lnTo>
                    <a:pt x="106" y="722"/>
                  </a:lnTo>
                  <a:lnTo>
                    <a:pt x="414" y="1520"/>
                  </a:lnTo>
                  <a:cubicBezTo>
                    <a:pt x="488" y="1710"/>
                    <a:pt x="668" y="1829"/>
                    <a:pt x="863" y="1829"/>
                  </a:cubicBezTo>
                  <a:cubicBezTo>
                    <a:pt x="896" y="1829"/>
                    <a:pt x="929" y="1825"/>
                    <a:pt x="962" y="1818"/>
                  </a:cubicBezTo>
                  <a:cubicBezTo>
                    <a:pt x="1087" y="1789"/>
                    <a:pt x="1193" y="1703"/>
                    <a:pt x="1260" y="1588"/>
                  </a:cubicBezTo>
                  <a:cubicBezTo>
                    <a:pt x="1273" y="1566"/>
                    <a:pt x="1294" y="1556"/>
                    <a:pt x="1316" y="1556"/>
                  </a:cubicBezTo>
                  <a:cubicBezTo>
                    <a:pt x="1342" y="1556"/>
                    <a:pt x="1369" y="1571"/>
                    <a:pt x="1385" y="1597"/>
                  </a:cubicBezTo>
                  <a:lnTo>
                    <a:pt x="1453" y="1770"/>
                  </a:lnTo>
                  <a:cubicBezTo>
                    <a:pt x="1520" y="1953"/>
                    <a:pt x="1693" y="2068"/>
                    <a:pt x="1885" y="2068"/>
                  </a:cubicBezTo>
                  <a:cubicBezTo>
                    <a:pt x="1943" y="2068"/>
                    <a:pt x="2001" y="2059"/>
                    <a:pt x="2049" y="2040"/>
                  </a:cubicBezTo>
                  <a:cubicBezTo>
                    <a:pt x="2251" y="1963"/>
                    <a:pt x="2366" y="1761"/>
                    <a:pt x="2347" y="1549"/>
                  </a:cubicBezTo>
                  <a:cubicBezTo>
                    <a:pt x="2337" y="1511"/>
                    <a:pt x="2328" y="1472"/>
                    <a:pt x="2318" y="1443"/>
                  </a:cubicBezTo>
                  <a:lnTo>
                    <a:pt x="1914" y="405"/>
                  </a:lnTo>
                  <a:cubicBezTo>
                    <a:pt x="1818" y="309"/>
                    <a:pt x="1693" y="251"/>
                    <a:pt x="1558" y="251"/>
                  </a:cubicBezTo>
                  <a:cubicBezTo>
                    <a:pt x="1395" y="251"/>
                    <a:pt x="1231" y="347"/>
                    <a:pt x="1145" y="491"/>
                  </a:cubicBezTo>
                  <a:cubicBezTo>
                    <a:pt x="1132" y="518"/>
                    <a:pt x="1106" y="530"/>
                    <a:pt x="1081" y="530"/>
                  </a:cubicBezTo>
                  <a:cubicBezTo>
                    <a:pt x="1051" y="530"/>
                    <a:pt x="1021" y="513"/>
                    <a:pt x="1010" y="482"/>
                  </a:cubicBezTo>
                  <a:lnTo>
                    <a:pt x="943" y="318"/>
                  </a:lnTo>
                  <a:cubicBezTo>
                    <a:pt x="860" y="127"/>
                    <a:pt x="677" y="1"/>
                    <a:pt x="479" y="1"/>
                  </a:cubicBezTo>
                  <a:close/>
                </a:path>
              </a:pathLst>
            </a:cu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1"/>
            <p:cNvSpPr/>
            <p:nvPr/>
          </p:nvSpPr>
          <p:spPr>
            <a:xfrm>
              <a:off x="1107261" y="2891343"/>
              <a:ext cx="125880" cy="143049"/>
            </a:xfrm>
            <a:custGeom>
              <a:avLst/>
              <a:gdLst/>
              <a:ahLst/>
              <a:cxnLst/>
              <a:rect l="l" t="t" r="r" b="b"/>
              <a:pathLst>
                <a:path w="4817" h="5474" extrusionOk="0">
                  <a:moveTo>
                    <a:pt x="4756" y="0"/>
                  </a:moveTo>
                  <a:cubicBezTo>
                    <a:pt x="4751" y="0"/>
                    <a:pt x="4746" y="1"/>
                    <a:pt x="4741" y="2"/>
                  </a:cubicBezTo>
                  <a:cubicBezTo>
                    <a:pt x="3279" y="627"/>
                    <a:pt x="2106" y="1781"/>
                    <a:pt x="1269" y="2829"/>
                  </a:cubicBezTo>
                  <a:cubicBezTo>
                    <a:pt x="1077" y="3079"/>
                    <a:pt x="904" y="3310"/>
                    <a:pt x="741" y="3531"/>
                  </a:cubicBezTo>
                  <a:cubicBezTo>
                    <a:pt x="414" y="4012"/>
                    <a:pt x="164" y="4435"/>
                    <a:pt x="0" y="4714"/>
                  </a:cubicBezTo>
                  <a:cubicBezTo>
                    <a:pt x="164" y="4752"/>
                    <a:pt x="308" y="4829"/>
                    <a:pt x="442" y="4925"/>
                  </a:cubicBezTo>
                  <a:lnTo>
                    <a:pt x="462" y="4945"/>
                  </a:lnTo>
                  <a:lnTo>
                    <a:pt x="510" y="4983"/>
                  </a:lnTo>
                  <a:lnTo>
                    <a:pt x="529" y="5002"/>
                  </a:lnTo>
                  <a:lnTo>
                    <a:pt x="548" y="5012"/>
                  </a:lnTo>
                  <a:lnTo>
                    <a:pt x="587" y="5060"/>
                  </a:lnTo>
                  <a:cubicBezTo>
                    <a:pt x="712" y="5175"/>
                    <a:pt x="818" y="5310"/>
                    <a:pt x="885" y="5473"/>
                  </a:cubicBezTo>
                  <a:cubicBezTo>
                    <a:pt x="1144" y="5272"/>
                    <a:pt x="1519" y="4964"/>
                    <a:pt x="1933" y="4560"/>
                  </a:cubicBezTo>
                  <a:cubicBezTo>
                    <a:pt x="2135" y="4368"/>
                    <a:pt x="2337" y="4156"/>
                    <a:pt x="2548" y="3935"/>
                  </a:cubicBezTo>
                  <a:cubicBezTo>
                    <a:pt x="3462" y="2944"/>
                    <a:pt x="4424" y="1608"/>
                    <a:pt x="4808" y="69"/>
                  </a:cubicBezTo>
                  <a:cubicBezTo>
                    <a:pt x="4817" y="27"/>
                    <a:pt x="4788" y="0"/>
                    <a:pt x="4756" y="0"/>
                  </a:cubicBezTo>
                  <a:close/>
                </a:path>
              </a:pathLst>
            </a:custGeom>
            <a:solidFill>
              <a:srgbClr val="783F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1"/>
            <p:cNvSpPr/>
            <p:nvPr/>
          </p:nvSpPr>
          <p:spPr>
            <a:xfrm>
              <a:off x="1126599" y="2965507"/>
              <a:ext cx="47274" cy="45000"/>
            </a:xfrm>
            <a:custGeom>
              <a:avLst/>
              <a:gdLst/>
              <a:ahLst/>
              <a:cxnLst/>
              <a:rect l="l" t="t" r="r" b="b"/>
              <a:pathLst>
                <a:path w="1809" h="1722" extrusionOk="0">
                  <a:moveTo>
                    <a:pt x="529" y="1"/>
                  </a:moveTo>
                  <a:cubicBezTo>
                    <a:pt x="337" y="241"/>
                    <a:pt x="164" y="472"/>
                    <a:pt x="1" y="703"/>
                  </a:cubicBezTo>
                  <a:lnTo>
                    <a:pt x="1193" y="1722"/>
                  </a:lnTo>
                  <a:cubicBezTo>
                    <a:pt x="1395" y="1530"/>
                    <a:pt x="1597" y="1318"/>
                    <a:pt x="1808" y="1097"/>
                  </a:cubicBezTo>
                  <a:lnTo>
                    <a:pt x="529" y="1"/>
                  </a:lnTo>
                  <a:close/>
                </a:path>
              </a:pathLst>
            </a:custGeom>
            <a:solidFill>
              <a:srgbClr val="66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1"/>
            <p:cNvSpPr/>
            <p:nvPr/>
          </p:nvSpPr>
          <p:spPr>
            <a:xfrm>
              <a:off x="1024578" y="3005411"/>
              <a:ext cx="119635" cy="81507"/>
            </a:xfrm>
            <a:custGeom>
              <a:avLst/>
              <a:gdLst/>
              <a:ahLst/>
              <a:cxnLst/>
              <a:rect l="l" t="t" r="r" b="b"/>
              <a:pathLst>
                <a:path w="4578" h="3119" extrusionOk="0">
                  <a:moveTo>
                    <a:pt x="3126" y="0"/>
                  </a:moveTo>
                  <a:cubicBezTo>
                    <a:pt x="2861" y="0"/>
                    <a:pt x="2597" y="84"/>
                    <a:pt x="2376" y="253"/>
                  </a:cubicBezTo>
                  <a:cubicBezTo>
                    <a:pt x="2193" y="378"/>
                    <a:pt x="2049" y="541"/>
                    <a:pt x="1953" y="743"/>
                  </a:cubicBezTo>
                  <a:cubicBezTo>
                    <a:pt x="1924" y="801"/>
                    <a:pt x="1895" y="858"/>
                    <a:pt x="1876" y="916"/>
                  </a:cubicBezTo>
                  <a:cubicBezTo>
                    <a:pt x="1837" y="1080"/>
                    <a:pt x="1779" y="1233"/>
                    <a:pt x="1703" y="1378"/>
                  </a:cubicBezTo>
                  <a:cubicBezTo>
                    <a:pt x="1578" y="1580"/>
                    <a:pt x="1404" y="1743"/>
                    <a:pt x="1212" y="1858"/>
                  </a:cubicBezTo>
                  <a:cubicBezTo>
                    <a:pt x="1010" y="1974"/>
                    <a:pt x="789" y="2060"/>
                    <a:pt x="568" y="2118"/>
                  </a:cubicBezTo>
                  <a:lnTo>
                    <a:pt x="539" y="2118"/>
                  </a:lnTo>
                  <a:cubicBezTo>
                    <a:pt x="491" y="2128"/>
                    <a:pt x="308" y="2176"/>
                    <a:pt x="145" y="2205"/>
                  </a:cubicBezTo>
                  <a:cubicBezTo>
                    <a:pt x="39" y="2234"/>
                    <a:pt x="0" y="2359"/>
                    <a:pt x="87" y="2435"/>
                  </a:cubicBezTo>
                  <a:cubicBezTo>
                    <a:pt x="646" y="2953"/>
                    <a:pt x="1266" y="3119"/>
                    <a:pt x="1831" y="3119"/>
                  </a:cubicBezTo>
                  <a:cubicBezTo>
                    <a:pt x="2840" y="3119"/>
                    <a:pt x="3674" y="2589"/>
                    <a:pt x="3674" y="2589"/>
                  </a:cubicBezTo>
                  <a:cubicBezTo>
                    <a:pt x="3780" y="2522"/>
                    <a:pt x="3876" y="2445"/>
                    <a:pt x="3962" y="2359"/>
                  </a:cubicBezTo>
                  <a:cubicBezTo>
                    <a:pt x="4472" y="1858"/>
                    <a:pt x="4578" y="1099"/>
                    <a:pt x="4203" y="570"/>
                  </a:cubicBezTo>
                  <a:cubicBezTo>
                    <a:pt x="4145" y="503"/>
                    <a:pt x="4097" y="435"/>
                    <a:pt x="4030" y="378"/>
                  </a:cubicBezTo>
                  <a:lnTo>
                    <a:pt x="3982" y="339"/>
                  </a:lnTo>
                  <a:lnTo>
                    <a:pt x="3962" y="320"/>
                  </a:lnTo>
                  <a:lnTo>
                    <a:pt x="3943" y="301"/>
                  </a:lnTo>
                  <a:lnTo>
                    <a:pt x="3895" y="262"/>
                  </a:lnTo>
                  <a:lnTo>
                    <a:pt x="3876" y="253"/>
                  </a:lnTo>
                  <a:cubicBezTo>
                    <a:pt x="3655" y="84"/>
                    <a:pt x="3390" y="0"/>
                    <a:pt x="3126"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1"/>
            <p:cNvSpPr/>
            <p:nvPr/>
          </p:nvSpPr>
          <p:spPr>
            <a:xfrm>
              <a:off x="1039395" y="3005150"/>
              <a:ext cx="95018" cy="60863"/>
            </a:xfrm>
            <a:custGeom>
              <a:avLst/>
              <a:gdLst/>
              <a:ahLst/>
              <a:cxnLst/>
              <a:rect l="l" t="t" r="r" b="b"/>
              <a:pathLst>
                <a:path w="3636" h="2329" extrusionOk="0">
                  <a:moveTo>
                    <a:pt x="2554" y="1"/>
                  </a:moveTo>
                  <a:cubicBezTo>
                    <a:pt x="2289" y="1"/>
                    <a:pt x="2025" y="85"/>
                    <a:pt x="1799" y="253"/>
                  </a:cubicBezTo>
                  <a:cubicBezTo>
                    <a:pt x="1626" y="378"/>
                    <a:pt x="1472" y="551"/>
                    <a:pt x="1376" y="743"/>
                  </a:cubicBezTo>
                  <a:cubicBezTo>
                    <a:pt x="1347" y="801"/>
                    <a:pt x="1328" y="859"/>
                    <a:pt x="1309" y="926"/>
                  </a:cubicBezTo>
                  <a:cubicBezTo>
                    <a:pt x="1261" y="1080"/>
                    <a:pt x="1203" y="1234"/>
                    <a:pt x="1126" y="1388"/>
                  </a:cubicBezTo>
                  <a:cubicBezTo>
                    <a:pt x="1011" y="1580"/>
                    <a:pt x="837" y="1743"/>
                    <a:pt x="635" y="1868"/>
                  </a:cubicBezTo>
                  <a:cubicBezTo>
                    <a:pt x="434" y="1984"/>
                    <a:pt x="222" y="2070"/>
                    <a:pt x="1" y="2119"/>
                  </a:cubicBezTo>
                  <a:cubicBezTo>
                    <a:pt x="349" y="2271"/>
                    <a:pt x="702" y="2329"/>
                    <a:pt x="1035" y="2329"/>
                  </a:cubicBezTo>
                  <a:cubicBezTo>
                    <a:pt x="2044" y="2329"/>
                    <a:pt x="2876" y="1801"/>
                    <a:pt x="2876" y="1801"/>
                  </a:cubicBezTo>
                  <a:cubicBezTo>
                    <a:pt x="2982" y="1734"/>
                    <a:pt x="3078" y="1657"/>
                    <a:pt x="3165" y="1570"/>
                  </a:cubicBezTo>
                  <a:cubicBezTo>
                    <a:pt x="3443" y="1301"/>
                    <a:pt x="3607" y="945"/>
                    <a:pt x="3636" y="570"/>
                  </a:cubicBezTo>
                  <a:cubicBezTo>
                    <a:pt x="3578" y="503"/>
                    <a:pt x="3520" y="436"/>
                    <a:pt x="3463" y="378"/>
                  </a:cubicBezTo>
                  <a:lnTo>
                    <a:pt x="3415" y="340"/>
                  </a:lnTo>
                  <a:lnTo>
                    <a:pt x="3395" y="320"/>
                  </a:lnTo>
                  <a:lnTo>
                    <a:pt x="3376" y="311"/>
                  </a:lnTo>
                  <a:lnTo>
                    <a:pt x="3328" y="272"/>
                  </a:lnTo>
                  <a:lnTo>
                    <a:pt x="3309" y="253"/>
                  </a:lnTo>
                  <a:cubicBezTo>
                    <a:pt x="3083" y="85"/>
                    <a:pt x="2818" y="1"/>
                    <a:pt x="2554" y="1"/>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4" name="Google Shape;464;p31"/>
          <p:cNvGrpSpPr/>
          <p:nvPr/>
        </p:nvGrpSpPr>
        <p:grpSpPr>
          <a:xfrm>
            <a:off x="660153" y="2766335"/>
            <a:ext cx="1949766" cy="1995432"/>
            <a:chOff x="6641680" y="1981462"/>
            <a:chExt cx="352083" cy="360864"/>
          </a:xfrm>
        </p:grpSpPr>
        <p:sp>
          <p:nvSpPr>
            <p:cNvPr id="465" name="Google Shape;465;p31"/>
            <p:cNvSpPr/>
            <p:nvPr/>
          </p:nvSpPr>
          <p:spPr>
            <a:xfrm>
              <a:off x="6641680" y="1981462"/>
              <a:ext cx="351848" cy="351587"/>
            </a:xfrm>
            <a:custGeom>
              <a:avLst/>
              <a:gdLst/>
              <a:ahLst/>
              <a:cxnLst/>
              <a:rect l="l" t="t" r="r" b="b"/>
              <a:pathLst>
                <a:path w="13464" h="13454" extrusionOk="0">
                  <a:moveTo>
                    <a:pt x="5222" y="0"/>
                  </a:moveTo>
                  <a:cubicBezTo>
                    <a:pt x="2337" y="0"/>
                    <a:pt x="1" y="2347"/>
                    <a:pt x="1" y="5231"/>
                  </a:cubicBezTo>
                  <a:lnTo>
                    <a:pt x="1" y="13232"/>
                  </a:lnTo>
                  <a:cubicBezTo>
                    <a:pt x="1" y="13357"/>
                    <a:pt x="97" y="13453"/>
                    <a:pt x="222" y="13453"/>
                  </a:cubicBezTo>
                  <a:lnTo>
                    <a:pt x="13242" y="13453"/>
                  </a:lnTo>
                  <a:cubicBezTo>
                    <a:pt x="13367" y="13453"/>
                    <a:pt x="13463" y="13357"/>
                    <a:pt x="13463" y="13232"/>
                  </a:cubicBezTo>
                  <a:lnTo>
                    <a:pt x="13463" y="9155"/>
                  </a:lnTo>
                  <a:cubicBezTo>
                    <a:pt x="13463" y="8385"/>
                    <a:pt x="12838" y="7770"/>
                    <a:pt x="12078" y="7770"/>
                  </a:cubicBezTo>
                  <a:lnTo>
                    <a:pt x="11838" y="7770"/>
                  </a:lnTo>
                  <a:cubicBezTo>
                    <a:pt x="11069" y="7760"/>
                    <a:pt x="10453" y="7145"/>
                    <a:pt x="10453" y="6376"/>
                  </a:cubicBezTo>
                  <a:lnTo>
                    <a:pt x="10453" y="5231"/>
                  </a:lnTo>
                  <a:cubicBezTo>
                    <a:pt x="10453" y="2347"/>
                    <a:pt x="8107" y="0"/>
                    <a:pt x="522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1"/>
            <p:cNvSpPr/>
            <p:nvPr/>
          </p:nvSpPr>
          <p:spPr>
            <a:xfrm>
              <a:off x="6759041" y="1981462"/>
              <a:ext cx="234722" cy="351587"/>
            </a:xfrm>
            <a:custGeom>
              <a:avLst/>
              <a:gdLst/>
              <a:ahLst/>
              <a:cxnLst/>
              <a:rect l="l" t="t" r="r" b="b"/>
              <a:pathLst>
                <a:path w="8982" h="13454" extrusionOk="0">
                  <a:moveTo>
                    <a:pt x="731" y="0"/>
                  </a:moveTo>
                  <a:cubicBezTo>
                    <a:pt x="491" y="0"/>
                    <a:pt x="241" y="20"/>
                    <a:pt x="0" y="58"/>
                  </a:cubicBezTo>
                  <a:cubicBezTo>
                    <a:pt x="2577" y="414"/>
                    <a:pt x="4501" y="2625"/>
                    <a:pt x="4501" y="5222"/>
                  </a:cubicBezTo>
                  <a:lnTo>
                    <a:pt x="4501" y="7732"/>
                  </a:lnTo>
                  <a:cubicBezTo>
                    <a:pt x="4501" y="8357"/>
                    <a:pt x="5010" y="8876"/>
                    <a:pt x="5645" y="8876"/>
                  </a:cubicBezTo>
                  <a:lnTo>
                    <a:pt x="6385" y="8876"/>
                  </a:lnTo>
                  <a:cubicBezTo>
                    <a:pt x="7010" y="8876"/>
                    <a:pt x="7530" y="9386"/>
                    <a:pt x="7530" y="10020"/>
                  </a:cubicBezTo>
                  <a:lnTo>
                    <a:pt x="7530" y="13222"/>
                  </a:lnTo>
                  <a:cubicBezTo>
                    <a:pt x="7530" y="13347"/>
                    <a:pt x="7424" y="13453"/>
                    <a:pt x="7299" y="13453"/>
                  </a:cubicBezTo>
                  <a:lnTo>
                    <a:pt x="8751" y="13453"/>
                  </a:lnTo>
                  <a:cubicBezTo>
                    <a:pt x="8876" y="13453"/>
                    <a:pt x="8982" y="13347"/>
                    <a:pt x="8982" y="13222"/>
                  </a:cubicBezTo>
                  <a:lnTo>
                    <a:pt x="8982" y="9155"/>
                  </a:lnTo>
                  <a:cubicBezTo>
                    <a:pt x="8982" y="8391"/>
                    <a:pt x="8366" y="7770"/>
                    <a:pt x="7605" y="7770"/>
                  </a:cubicBezTo>
                  <a:cubicBezTo>
                    <a:pt x="7599" y="7770"/>
                    <a:pt x="7593" y="7770"/>
                    <a:pt x="7587" y="7770"/>
                  </a:cubicBezTo>
                  <a:lnTo>
                    <a:pt x="7347" y="7770"/>
                  </a:lnTo>
                  <a:cubicBezTo>
                    <a:pt x="6578" y="7770"/>
                    <a:pt x="5953" y="7145"/>
                    <a:pt x="5953" y="6376"/>
                  </a:cubicBezTo>
                  <a:lnTo>
                    <a:pt x="5953" y="5231"/>
                  </a:lnTo>
                  <a:cubicBezTo>
                    <a:pt x="5953" y="2347"/>
                    <a:pt x="3616" y="10"/>
                    <a:pt x="731"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1"/>
            <p:cNvSpPr/>
            <p:nvPr/>
          </p:nvSpPr>
          <p:spPr>
            <a:xfrm>
              <a:off x="6641680" y="2266410"/>
              <a:ext cx="352083" cy="66873"/>
            </a:xfrm>
            <a:custGeom>
              <a:avLst/>
              <a:gdLst/>
              <a:ahLst/>
              <a:cxnLst/>
              <a:rect l="l" t="t" r="r" b="b"/>
              <a:pathLst>
                <a:path w="13473" h="2559" extrusionOk="0">
                  <a:moveTo>
                    <a:pt x="1" y="1"/>
                  </a:moveTo>
                  <a:lnTo>
                    <a:pt x="1" y="2318"/>
                  </a:lnTo>
                  <a:cubicBezTo>
                    <a:pt x="1" y="2443"/>
                    <a:pt x="106" y="2549"/>
                    <a:pt x="231" y="2559"/>
                  </a:cubicBezTo>
                  <a:lnTo>
                    <a:pt x="13232" y="2559"/>
                  </a:lnTo>
                  <a:cubicBezTo>
                    <a:pt x="13367" y="2549"/>
                    <a:pt x="13463" y="2443"/>
                    <a:pt x="13473" y="2318"/>
                  </a:cubicBezTo>
                  <a:lnTo>
                    <a:pt x="13473" y="1"/>
                  </a:lnTo>
                  <a:close/>
                </a:path>
              </a:pathLst>
            </a:custGeom>
            <a:solidFill>
              <a:srgbClr val="203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1"/>
            <p:cNvSpPr/>
            <p:nvPr/>
          </p:nvSpPr>
          <p:spPr>
            <a:xfrm>
              <a:off x="6641680" y="2266410"/>
              <a:ext cx="34469" cy="75915"/>
            </a:xfrm>
            <a:custGeom>
              <a:avLst/>
              <a:gdLst/>
              <a:ahLst/>
              <a:cxnLst/>
              <a:rect l="l" t="t" r="r" b="b"/>
              <a:pathLst>
                <a:path w="1319" h="2905" extrusionOk="0">
                  <a:moveTo>
                    <a:pt x="1" y="1"/>
                  </a:moveTo>
                  <a:lnTo>
                    <a:pt x="1" y="2665"/>
                  </a:lnTo>
                  <a:cubicBezTo>
                    <a:pt x="1" y="2790"/>
                    <a:pt x="106" y="2895"/>
                    <a:pt x="231" y="2905"/>
                  </a:cubicBezTo>
                  <a:lnTo>
                    <a:pt x="1318" y="2905"/>
                  </a:lnTo>
                  <a:lnTo>
                    <a:pt x="131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1"/>
            <p:cNvSpPr/>
            <p:nvPr/>
          </p:nvSpPr>
          <p:spPr>
            <a:xfrm>
              <a:off x="6659032" y="2266410"/>
              <a:ext cx="17117" cy="75680"/>
            </a:xfrm>
            <a:custGeom>
              <a:avLst/>
              <a:gdLst/>
              <a:ahLst/>
              <a:cxnLst/>
              <a:rect l="l" t="t" r="r" b="b"/>
              <a:pathLst>
                <a:path w="655" h="2896" extrusionOk="0">
                  <a:moveTo>
                    <a:pt x="0" y="1"/>
                  </a:moveTo>
                  <a:lnTo>
                    <a:pt x="0" y="2895"/>
                  </a:lnTo>
                  <a:lnTo>
                    <a:pt x="654" y="2895"/>
                  </a:lnTo>
                  <a:lnTo>
                    <a:pt x="654"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1"/>
            <p:cNvSpPr/>
            <p:nvPr/>
          </p:nvSpPr>
          <p:spPr>
            <a:xfrm>
              <a:off x="6959060" y="2266410"/>
              <a:ext cx="34469" cy="75680"/>
            </a:xfrm>
            <a:custGeom>
              <a:avLst/>
              <a:gdLst/>
              <a:ahLst/>
              <a:cxnLst/>
              <a:rect l="l" t="t" r="r" b="b"/>
              <a:pathLst>
                <a:path w="1319" h="2896" extrusionOk="0">
                  <a:moveTo>
                    <a:pt x="1" y="1"/>
                  </a:moveTo>
                  <a:lnTo>
                    <a:pt x="1" y="2895"/>
                  </a:lnTo>
                  <a:lnTo>
                    <a:pt x="1087" y="2895"/>
                  </a:lnTo>
                  <a:cubicBezTo>
                    <a:pt x="1212" y="2895"/>
                    <a:pt x="1318" y="2790"/>
                    <a:pt x="1318" y="2665"/>
                  </a:cubicBezTo>
                  <a:lnTo>
                    <a:pt x="1318"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1"/>
            <p:cNvSpPr/>
            <p:nvPr/>
          </p:nvSpPr>
          <p:spPr>
            <a:xfrm>
              <a:off x="6970375" y="2266410"/>
              <a:ext cx="23389" cy="75915"/>
            </a:xfrm>
            <a:custGeom>
              <a:avLst/>
              <a:gdLst/>
              <a:ahLst/>
              <a:cxnLst/>
              <a:rect l="l" t="t" r="r" b="b"/>
              <a:pathLst>
                <a:path w="895" h="2905" extrusionOk="0">
                  <a:moveTo>
                    <a:pt x="231" y="1"/>
                  </a:moveTo>
                  <a:lnTo>
                    <a:pt x="231" y="2665"/>
                  </a:lnTo>
                  <a:cubicBezTo>
                    <a:pt x="231" y="2790"/>
                    <a:pt x="125" y="2895"/>
                    <a:pt x="0" y="2905"/>
                  </a:cubicBezTo>
                  <a:lnTo>
                    <a:pt x="654" y="2905"/>
                  </a:lnTo>
                  <a:cubicBezTo>
                    <a:pt x="779" y="2895"/>
                    <a:pt x="885" y="2790"/>
                    <a:pt x="895" y="2665"/>
                  </a:cubicBezTo>
                  <a:lnTo>
                    <a:pt x="89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1"/>
            <p:cNvSpPr/>
            <p:nvPr/>
          </p:nvSpPr>
          <p:spPr>
            <a:xfrm>
              <a:off x="6676123" y="2259146"/>
              <a:ext cx="28406" cy="73903"/>
            </a:xfrm>
            <a:custGeom>
              <a:avLst/>
              <a:gdLst/>
              <a:ahLst/>
              <a:cxnLst/>
              <a:rect l="l" t="t" r="r" b="b"/>
              <a:pathLst>
                <a:path w="1087" h="2828" extrusionOk="0">
                  <a:moveTo>
                    <a:pt x="0" y="0"/>
                  </a:moveTo>
                  <a:lnTo>
                    <a:pt x="0" y="2827"/>
                  </a:lnTo>
                  <a:lnTo>
                    <a:pt x="1087" y="2827"/>
                  </a:lnTo>
                  <a:lnTo>
                    <a:pt x="10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1"/>
            <p:cNvSpPr/>
            <p:nvPr/>
          </p:nvSpPr>
          <p:spPr>
            <a:xfrm>
              <a:off x="6704503" y="2259146"/>
              <a:ext cx="28171" cy="73903"/>
            </a:xfrm>
            <a:custGeom>
              <a:avLst/>
              <a:gdLst/>
              <a:ahLst/>
              <a:cxnLst/>
              <a:rect l="l" t="t" r="r" b="b"/>
              <a:pathLst>
                <a:path w="1078" h="2828" extrusionOk="0">
                  <a:moveTo>
                    <a:pt x="1" y="0"/>
                  </a:moveTo>
                  <a:lnTo>
                    <a:pt x="1" y="2827"/>
                  </a:lnTo>
                  <a:lnTo>
                    <a:pt x="1078" y="2827"/>
                  </a:lnTo>
                  <a:lnTo>
                    <a:pt x="1078"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1"/>
            <p:cNvSpPr/>
            <p:nvPr/>
          </p:nvSpPr>
          <p:spPr>
            <a:xfrm>
              <a:off x="6732648" y="2259146"/>
              <a:ext cx="28432" cy="73903"/>
            </a:xfrm>
            <a:custGeom>
              <a:avLst/>
              <a:gdLst/>
              <a:ahLst/>
              <a:cxnLst/>
              <a:rect l="l" t="t" r="r" b="b"/>
              <a:pathLst>
                <a:path w="1088" h="2828" extrusionOk="0">
                  <a:moveTo>
                    <a:pt x="1" y="0"/>
                  </a:moveTo>
                  <a:lnTo>
                    <a:pt x="1" y="2827"/>
                  </a:lnTo>
                  <a:lnTo>
                    <a:pt x="1087" y="2827"/>
                  </a:lnTo>
                  <a:lnTo>
                    <a:pt x="10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1"/>
            <p:cNvSpPr/>
            <p:nvPr/>
          </p:nvSpPr>
          <p:spPr>
            <a:xfrm>
              <a:off x="6761054" y="2259146"/>
              <a:ext cx="28406" cy="73903"/>
            </a:xfrm>
            <a:custGeom>
              <a:avLst/>
              <a:gdLst/>
              <a:ahLst/>
              <a:cxnLst/>
              <a:rect l="l" t="t" r="r" b="b"/>
              <a:pathLst>
                <a:path w="1087" h="2828" extrusionOk="0">
                  <a:moveTo>
                    <a:pt x="0" y="0"/>
                  </a:moveTo>
                  <a:lnTo>
                    <a:pt x="0" y="2827"/>
                  </a:lnTo>
                  <a:lnTo>
                    <a:pt x="1087" y="2827"/>
                  </a:lnTo>
                  <a:lnTo>
                    <a:pt x="1087"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1"/>
            <p:cNvSpPr/>
            <p:nvPr/>
          </p:nvSpPr>
          <p:spPr>
            <a:xfrm>
              <a:off x="6789433" y="2259146"/>
              <a:ext cx="28171" cy="73903"/>
            </a:xfrm>
            <a:custGeom>
              <a:avLst/>
              <a:gdLst/>
              <a:ahLst/>
              <a:cxnLst/>
              <a:rect l="l" t="t" r="r" b="b"/>
              <a:pathLst>
                <a:path w="1078" h="2828" extrusionOk="0">
                  <a:moveTo>
                    <a:pt x="1" y="0"/>
                  </a:moveTo>
                  <a:lnTo>
                    <a:pt x="1" y="2827"/>
                  </a:lnTo>
                  <a:lnTo>
                    <a:pt x="1078" y="2827"/>
                  </a:lnTo>
                  <a:lnTo>
                    <a:pt x="10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1"/>
            <p:cNvSpPr/>
            <p:nvPr/>
          </p:nvSpPr>
          <p:spPr>
            <a:xfrm>
              <a:off x="6817578" y="2259146"/>
              <a:ext cx="28432" cy="73903"/>
            </a:xfrm>
            <a:custGeom>
              <a:avLst/>
              <a:gdLst/>
              <a:ahLst/>
              <a:cxnLst/>
              <a:rect l="l" t="t" r="r" b="b"/>
              <a:pathLst>
                <a:path w="1088" h="2828" extrusionOk="0">
                  <a:moveTo>
                    <a:pt x="1" y="0"/>
                  </a:moveTo>
                  <a:lnTo>
                    <a:pt x="1" y="2827"/>
                  </a:lnTo>
                  <a:lnTo>
                    <a:pt x="1087" y="2827"/>
                  </a:lnTo>
                  <a:lnTo>
                    <a:pt x="1087"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1"/>
            <p:cNvSpPr/>
            <p:nvPr/>
          </p:nvSpPr>
          <p:spPr>
            <a:xfrm>
              <a:off x="6845984" y="2259146"/>
              <a:ext cx="28171" cy="73903"/>
            </a:xfrm>
            <a:custGeom>
              <a:avLst/>
              <a:gdLst/>
              <a:ahLst/>
              <a:cxnLst/>
              <a:rect l="l" t="t" r="r" b="b"/>
              <a:pathLst>
                <a:path w="1078" h="2828" extrusionOk="0">
                  <a:moveTo>
                    <a:pt x="0" y="0"/>
                  </a:moveTo>
                  <a:lnTo>
                    <a:pt x="0" y="2827"/>
                  </a:lnTo>
                  <a:lnTo>
                    <a:pt x="1077" y="2827"/>
                  </a:lnTo>
                  <a:lnTo>
                    <a:pt x="10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1"/>
            <p:cNvSpPr/>
            <p:nvPr/>
          </p:nvSpPr>
          <p:spPr>
            <a:xfrm>
              <a:off x="6874129" y="2259146"/>
              <a:ext cx="28432" cy="73903"/>
            </a:xfrm>
            <a:custGeom>
              <a:avLst/>
              <a:gdLst/>
              <a:ahLst/>
              <a:cxnLst/>
              <a:rect l="l" t="t" r="r" b="b"/>
              <a:pathLst>
                <a:path w="1088" h="2828" extrusionOk="0">
                  <a:moveTo>
                    <a:pt x="0" y="0"/>
                  </a:moveTo>
                  <a:lnTo>
                    <a:pt x="0" y="2827"/>
                  </a:lnTo>
                  <a:lnTo>
                    <a:pt x="1087" y="2827"/>
                  </a:lnTo>
                  <a:lnTo>
                    <a:pt x="1087"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1"/>
            <p:cNvSpPr/>
            <p:nvPr/>
          </p:nvSpPr>
          <p:spPr>
            <a:xfrm>
              <a:off x="6902535" y="2259146"/>
              <a:ext cx="28406" cy="73903"/>
            </a:xfrm>
            <a:custGeom>
              <a:avLst/>
              <a:gdLst/>
              <a:ahLst/>
              <a:cxnLst/>
              <a:rect l="l" t="t" r="r" b="b"/>
              <a:pathLst>
                <a:path w="1087" h="2828" extrusionOk="0">
                  <a:moveTo>
                    <a:pt x="0" y="0"/>
                  </a:moveTo>
                  <a:lnTo>
                    <a:pt x="0" y="2827"/>
                  </a:lnTo>
                  <a:lnTo>
                    <a:pt x="1087" y="2827"/>
                  </a:lnTo>
                  <a:lnTo>
                    <a:pt x="10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1"/>
            <p:cNvSpPr/>
            <p:nvPr/>
          </p:nvSpPr>
          <p:spPr>
            <a:xfrm>
              <a:off x="6930915" y="2259146"/>
              <a:ext cx="28171" cy="73903"/>
            </a:xfrm>
            <a:custGeom>
              <a:avLst/>
              <a:gdLst/>
              <a:ahLst/>
              <a:cxnLst/>
              <a:rect l="l" t="t" r="r" b="b"/>
              <a:pathLst>
                <a:path w="1078" h="2828" extrusionOk="0">
                  <a:moveTo>
                    <a:pt x="1" y="0"/>
                  </a:moveTo>
                  <a:lnTo>
                    <a:pt x="1" y="2827"/>
                  </a:lnTo>
                  <a:lnTo>
                    <a:pt x="1078" y="2827"/>
                  </a:lnTo>
                  <a:lnTo>
                    <a:pt x="1078"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1"/>
            <p:cNvSpPr/>
            <p:nvPr/>
          </p:nvSpPr>
          <p:spPr>
            <a:xfrm>
              <a:off x="6694207" y="2259146"/>
              <a:ext cx="20619" cy="38964"/>
            </a:xfrm>
            <a:custGeom>
              <a:avLst/>
              <a:gdLst/>
              <a:ahLst/>
              <a:cxnLst/>
              <a:rect l="l" t="t" r="r" b="b"/>
              <a:pathLst>
                <a:path w="789" h="1491" extrusionOk="0">
                  <a:moveTo>
                    <a:pt x="0" y="0"/>
                  </a:moveTo>
                  <a:lnTo>
                    <a:pt x="0" y="1164"/>
                  </a:lnTo>
                  <a:cubicBezTo>
                    <a:pt x="0" y="1346"/>
                    <a:pt x="145" y="1490"/>
                    <a:pt x="327" y="1490"/>
                  </a:cubicBezTo>
                  <a:lnTo>
                    <a:pt x="462" y="1490"/>
                  </a:lnTo>
                  <a:cubicBezTo>
                    <a:pt x="467" y="1491"/>
                    <a:pt x="473" y="1491"/>
                    <a:pt x="478" y="1491"/>
                  </a:cubicBezTo>
                  <a:cubicBezTo>
                    <a:pt x="653" y="1491"/>
                    <a:pt x="789" y="1341"/>
                    <a:pt x="789" y="1164"/>
                  </a:cubicBezTo>
                  <a:lnTo>
                    <a:pt x="789"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1"/>
            <p:cNvSpPr/>
            <p:nvPr/>
          </p:nvSpPr>
          <p:spPr>
            <a:xfrm>
              <a:off x="6699224" y="2259146"/>
              <a:ext cx="15601" cy="39068"/>
            </a:xfrm>
            <a:custGeom>
              <a:avLst/>
              <a:gdLst/>
              <a:ahLst/>
              <a:cxnLst/>
              <a:rect l="l" t="t" r="r" b="b"/>
              <a:pathLst>
                <a:path w="597" h="1495" extrusionOk="0">
                  <a:moveTo>
                    <a:pt x="203" y="0"/>
                  </a:moveTo>
                  <a:lnTo>
                    <a:pt x="203" y="1164"/>
                  </a:lnTo>
                  <a:cubicBezTo>
                    <a:pt x="203" y="1298"/>
                    <a:pt x="126" y="1414"/>
                    <a:pt x="1" y="1471"/>
                  </a:cubicBezTo>
                  <a:cubicBezTo>
                    <a:pt x="36" y="1485"/>
                    <a:pt x="66" y="1494"/>
                    <a:pt x="98" y="1494"/>
                  </a:cubicBezTo>
                  <a:cubicBezTo>
                    <a:pt x="110" y="1494"/>
                    <a:pt x="122" y="1493"/>
                    <a:pt x="135" y="1490"/>
                  </a:cubicBezTo>
                  <a:lnTo>
                    <a:pt x="270" y="1490"/>
                  </a:lnTo>
                  <a:cubicBezTo>
                    <a:pt x="453" y="1490"/>
                    <a:pt x="597" y="1346"/>
                    <a:pt x="597" y="1164"/>
                  </a:cubicBezTo>
                  <a:lnTo>
                    <a:pt x="59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1"/>
            <p:cNvSpPr/>
            <p:nvPr/>
          </p:nvSpPr>
          <p:spPr>
            <a:xfrm>
              <a:off x="6750757" y="2259146"/>
              <a:ext cx="20619" cy="38964"/>
            </a:xfrm>
            <a:custGeom>
              <a:avLst/>
              <a:gdLst/>
              <a:ahLst/>
              <a:cxnLst/>
              <a:rect l="l" t="t" r="r" b="b"/>
              <a:pathLst>
                <a:path w="789" h="1491" extrusionOk="0">
                  <a:moveTo>
                    <a:pt x="0" y="0"/>
                  </a:moveTo>
                  <a:lnTo>
                    <a:pt x="0" y="1164"/>
                  </a:lnTo>
                  <a:cubicBezTo>
                    <a:pt x="0" y="1346"/>
                    <a:pt x="144" y="1490"/>
                    <a:pt x="327" y="1490"/>
                  </a:cubicBezTo>
                  <a:lnTo>
                    <a:pt x="462" y="1490"/>
                  </a:lnTo>
                  <a:cubicBezTo>
                    <a:pt x="467" y="1491"/>
                    <a:pt x="472" y="1491"/>
                    <a:pt x="478" y="1491"/>
                  </a:cubicBezTo>
                  <a:cubicBezTo>
                    <a:pt x="653" y="1491"/>
                    <a:pt x="789" y="1341"/>
                    <a:pt x="789" y="1164"/>
                  </a:cubicBezTo>
                  <a:lnTo>
                    <a:pt x="789"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1"/>
            <p:cNvSpPr/>
            <p:nvPr/>
          </p:nvSpPr>
          <p:spPr>
            <a:xfrm>
              <a:off x="6807282" y="2259146"/>
              <a:ext cx="20645" cy="38964"/>
            </a:xfrm>
            <a:custGeom>
              <a:avLst/>
              <a:gdLst/>
              <a:ahLst/>
              <a:cxnLst/>
              <a:rect l="l" t="t" r="r" b="b"/>
              <a:pathLst>
                <a:path w="790" h="1491" extrusionOk="0">
                  <a:moveTo>
                    <a:pt x="1" y="0"/>
                  </a:moveTo>
                  <a:lnTo>
                    <a:pt x="1" y="1164"/>
                  </a:lnTo>
                  <a:cubicBezTo>
                    <a:pt x="1" y="1346"/>
                    <a:pt x="145" y="1490"/>
                    <a:pt x="328" y="1490"/>
                  </a:cubicBezTo>
                  <a:lnTo>
                    <a:pt x="462" y="1490"/>
                  </a:lnTo>
                  <a:cubicBezTo>
                    <a:pt x="468" y="1491"/>
                    <a:pt x="473" y="1491"/>
                    <a:pt x="478" y="1491"/>
                  </a:cubicBezTo>
                  <a:cubicBezTo>
                    <a:pt x="653" y="1491"/>
                    <a:pt x="789" y="1341"/>
                    <a:pt x="789" y="1164"/>
                  </a:cubicBezTo>
                  <a:lnTo>
                    <a:pt x="789"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1"/>
            <p:cNvSpPr/>
            <p:nvPr/>
          </p:nvSpPr>
          <p:spPr>
            <a:xfrm>
              <a:off x="6863833" y="2259146"/>
              <a:ext cx="20619" cy="38964"/>
            </a:xfrm>
            <a:custGeom>
              <a:avLst/>
              <a:gdLst/>
              <a:ahLst/>
              <a:cxnLst/>
              <a:rect l="l" t="t" r="r" b="b"/>
              <a:pathLst>
                <a:path w="789" h="1491" extrusionOk="0">
                  <a:moveTo>
                    <a:pt x="0" y="0"/>
                  </a:moveTo>
                  <a:lnTo>
                    <a:pt x="0" y="1164"/>
                  </a:lnTo>
                  <a:cubicBezTo>
                    <a:pt x="0" y="1346"/>
                    <a:pt x="154" y="1490"/>
                    <a:pt x="327" y="1490"/>
                  </a:cubicBezTo>
                  <a:lnTo>
                    <a:pt x="462" y="1490"/>
                  </a:lnTo>
                  <a:cubicBezTo>
                    <a:pt x="644" y="1490"/>
                    <a:pt x="789" y="1346"/>
                    <a:pt x="789" y="1164"/>
                  </a:cubicBezTo>
                  <a:lnTo>
                    <a:pt x="789"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1"/>
            <p:cNvSpPr/>
            <p:nvPr/>
          </p:nvSpPr>
          <p:spPr>
            <a:xfrm>
              <a:off x="6920619" y="2259146"/>
              <a:ext cx="20619" cy="38964"/>
            </a:xfrm>
            <a:custGeom>
              <a:avLst/>
              <a:gdLst/>
              <a:ahLst/>
              <a:cxnLst/>
              <a:rect l="l" t="t" r="r" b="b"/>
              <a:pathLst>
                <a:path w="789" h="1491" extrusionOk="0">
                  <a:moveTo>
                    <a:pt x="0" y="0"/>
                  </a:moveTo>
                  <a:lnTo>
                    <a:pt x="0" y="1164"/>
                  </a:lnTo>
                  <a:cubicBezTo>
                    <a:pt x="0" y="1346"/>
                    <a:pt x="145" y="1490"/>
                    <a:pt x="327" y="1490"/>
                  </a:cubicBezTo>
                  <a:lnTo>
                    <a:pt x="462" y="1490"/>
                  </a:lnTo>
                  <a:cubicBezTo>
                    <a:pt x="467" y="1491"/>
                    <a:pt x="472" y="1491"/>
                    <a:pt x="477" y="1491"/>
                  </a:cubicBezTo>
                  <a:cubicBezTo>
                    <a:pt x="644" y="1491"/>
                    <a:pt x="789" y="1341"/>
                    <a:pt x="789" y="1164"/>
                  </a:cubicBezTo>
                  <a:lnTo>
                    <a:pt x="789"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1"/>
            <p:cNvSpPr/>
            <p:nvPr/>
          </p:nvSpPr>
          <p:spPr>
            <a:xfrm>
              <a:off x="6755775" y="2259146"/>
              <a:ext cx="15601" cy="39068"/>
            </a:xfrm>
            <a:custGeom>
              <a:avLst/>
              <a:gdLst/>
              <a:ahLst/>
              <a:cxnLst/>
              <a:rect l="l" t="t" r="r" b="b"/>
              <a:pathLst>
                <a:path w="597" h="1495" extrusionOk="0">
                  <a:moveTo>
                    <a:pt x="202" y="0"/>
                  </a:moveTo>
                  <a:lnTo>
                    <a:pt x="202" y="1164"/>
                  </a:lnTo>
                  <a:cubicBezTo>
                    <a:pt x="202" y="1298"/>
                    <a:pt x="125" y="1414"/>
                    <a:pt x="0" y="1471"/>
                  </a:cubicBezTo>
                  <a:cubicBezTo>
                    <a:pt x="36" y="1485"/>
                    <a:pt x="66" y="1494"/>
                    <a:pt x="98" y="1494"/>
                  </a:cubicBezTo>
                  <a:cubicBezTo>
                    <a:pt x="110" y="1494"/>
                    <a:pt x="122" y="1493"/>
                    <a:pt x="135" y="1490"/>
                  </a:cubicBezTo>
                  <a:lnTo>
                    <a:pt x="270" y="1490"/>
                  </a:lnTo>
                  <a:cubicBezTo>
                    <a:pt x="452" y="1490"/>
                    <a:pt x="597" y="1346"/>
                    <a:pt x="597" y="1164"/>
                  </a:cubicBezTo>
                  <a:lnTo>
                    <a:pt x="59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1"/>
            <p:cNvSpPr/>
            <p:nvPr/>
          </p:nvSpPr>
          <p:spPr>
            <a:xfrm>
              <a:off x="6812561" y="2259146"/>
              <a:ext cx="15366" cy="39068"/>
            </a:xfrm>
            <a:custGeom>
              <a:avLst/>
              <a:gdLst/>
              <a:ahLst/>
              <a:cxnLst/>
              <a:rect l="l" t="t" r="r" b="b"/>
              <a:pathLst>
                <a:path w="588" h="1495" extrusionOk="0">
                  <a:moveTo>
                    <a:pt x="193" y="0"/>
                  </a:moveTo>
                  <a:lnTo>
                    <a:pt x="193" y="1164"/>
                  </a:lnTo>
                  <a:cubicBezTo>
                    <a:pt x="193" y="1298"/>
                    <a:pt x="116" y="1414"/>
                    <a:pt x="1" y="1471"/>
                  </a:cubicBezTo>
                  <a:cubicBezTo>
                    <a:pt x="29" y="1485"/>
                    <a:pt x="57" y="1494"/>
                    <a:pt x="89" y="1494"/>
                  </a:cubicBezTo>
                  <a:cubicBezTo>
                    <a:pt x="100" y="1494"/>
                    <a:pt x="113" y="1493"/>
                    <a:pt x="126" y="1490"/>
                  </a:cubicBezTo>
                  <a:lnTo>
                    <a:pt x="260" y="1490"/>
                  </a:lnTo>
                  <a:cubicBezTo>
                    <a:pt x="266" y="1491"/>
                    <a:pt x="271" y="1491"/>
                    <a:pt x="276" y="1491"/>
                  </a:cubicBezTo>
                  <a:cubicBezTo>
                    <a:pt x="451" y="1491"/>
                    <a:pt x="587" y="1341"/>
                    <a:pt x="587" y="1164"/>
                  </a:cubicBezTo>
                  <a:lnTo>
                    <a:pt x="58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1"/>
            <p:cNvSpPr/>
            <p:nvPr/>
          </p:nvSpPr>
          <p:spPr>
            <a:xfrm>
              <a:off x="6869111" y="2259146"/>
              <a:ext cx="15340" cy="39068"/>
            </a:xfrm>
            <a:custGeom>
              <a:avLst/>
              <a:gdLst/>
              <a:ahLst/>
              <a:cxnLst/>
              <a:rect l="l" t="t" r="r" b="b"/>
              <a:pathLst>
                <a:path w="587" h="1495" extrusionOk="0">
                  <a:moveTo>
                    <a:pt x="192" y="0"/>
                  </a:moveTo>
                  <a:lnTo>
                    <a:pt x="192" y="1164"/>
                  </a:lnTo>
                  <a:cubicBezTo>
                    <a:pt x="192" y="1298"/>
                    <a:pt x="116" y="1414"/>
                    <a:pt x="0" y="1471"/>
                  </a:cubicBezTo>
                  <a:cubicBezTo>
                    <a:pt x="28" y="1485"/>
                    <a:pt x="62" y="1494"/>
                    <a:pt x="93" y="1494"/>
                  </a:cubicBezTo>
                  <a:cubicBezTo>
                    <a:pt x="104" y="1494"/>
                    <a:pt x="115" y="1493"/>
                    <a:pt x="125" y="1490"/>
                  </a:cubicBezTo>
                  <a:lnTo>
                    <a:pt x="260" y="1490"/>
                  </a:lnTo>
                  <a:cubicBezTo>
                    <a:pt x="442" y="1490"/>
                    <a:pt x="587" y="1346"/>
                    <a:pt x="587" y="1164"/>
                  </a:cubicBezTo>
                  <a:lnTo>
                    <a:pt x="58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1"/>
            <p:cNvSpPr/>
            <p:nvPr/>
          </p:nvSpPr>
          <p:spPr>
            <a:xfrm>
              <a:off x="6925636" y="2259146"/>
              <a:ext cx="15601" cy="39068"/>
            </a:xfrm>
            <a:custGeom>
              <a:avLst/>
              <a:gdLst/>
              <a:ahLst/>
              <a:cxnLst/>
              <a:rect l="l" t="t" r="r" b="b"/>
              <a:pathLst>
                <a:path w="597" h="1495" extrusionOk="0">
                  <a:moveTo>
                    <a:pt x="203" y="0"/>
                  </a:moveTo>
                  <a:lnTo>
                    <a:pt x="203" y="1164"/>
                  </a:lnTo>
                  <a:cubicBezTo>
                    <a:pt x="203" y="1298"/>
                    <a:pt x="126" y="1414"/>
                    <a:pt x="1" y="1471"/>
                  </a:cubicBezTo>
                  <a:cubicBezTo>
                    <a:pt x="29" y="1485"/>
                    <a:pt x="62" y="1494"/>
                    <a:pt x="97" y="1494"/>
                  </a:cubicBezTo>
                  <a:cubicBezTo>
                    <a:pt x="110" y="1494"/>
                    <a:pt x="123" y="1493"/>
                    <a:pt x="135" y="1490"/>
                  </a:cubicBezTo>
                  <a:lnTo>
                    <a:pt x="270" y="1490"/>
                  </a:lnTo>
                  <a:cubicBezTo>
                    <a:pt x="443" y="1490"/>
                    <a:pt x="597" y="1346"/>
                    <a:pt x="597" y="1164"/>
                  </a:cubicBezTo>
                  <a:lnTo>
                    <a:pt x="59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1"/>
            <p:cNvSpPr/>
            <p:nvPr/>
          </p:nvSpPr>
          <p:spPr>
            <a:xfrm>
              <a:off x="6641680" y="2239781"/>
              <a:ext cx="352083" cy="26655"/>
            </a:xfrm>
            <a:custGeom>
              <a:avLst/>
              <a:gdLst/>
              <a:ahLst/>
              <a:cxnLst/>
              <a:rect l="l" t="t" r="r" b="b"/>
              <a:pathLst>
                <a:path w="13473" h="1020" extrusionOk="0">
                  <a:moveTo>
                    <a:pt x="1" y="1"/>
                  </a:moveTo>
                  <a:lnTo>
                    <a:pt x="1" y="1020"/>
                  </a:lnTo>
                  <a:lnTo>
                    <a:pt x="13473" y="1020"/>
                  </a:lnTo>
                  <a:lnTo>
                    <a:pt x="1347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32"/>
          <p:cNvSpPr txBox="1">
            <a:spLocks noGrp="1"/>
          </p:cNvSpPr>
          <p:nvPr>
            <p:ph type="subTitle" idx="1"/>
          </p:nvPr>
        </p:nvSpPr>
        <p:spPr>
          <a:xfrm>
            <a:off x="1978200" y="544775"/>
            <a:ext cx="5187600" cy="82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b="1">
                <a:latin typeface="Libre Baskerville"/>
                <a:ea typeface="Libre Baskerville"/>
                <a:cs typeface="Libre Baskerville"/>
                <a:sym typeface="Libre Baskerville"/>
              </a:rPr>
              <a:t>“Małżeństwo przy latarniach” (Married Couple by the lanterns) </a:t>
            </a:r>
            <a:endParaRPr sz="2200" b="1">
              <a:latin typeface="Libre Baskerville"/>
              <a:ea typeface="Libre Baskerville"/>
              <a:cs typeface="Libre Baskerville"/>
              <a:sym typeface="Libre Baskerville"/>
            </a:endParaRPr>
          </a:p>
          <a:p>
            <a:pPr marL="0" lvl="0" indent="0" algn="ctr" rtl="0">
              <a:spcBef>
                <a:spcPts val="0"/>
              </a:spcBef>
              <a:spcAft>
                <a:spcPts val="0"/>
              </a:spcAft>
              <a:buNone/>
            </a:pPr>
            <a:endParaRPr sz="1050">
              <a:solidFill>
                <a:schemeClr val="dk1"/>
              </a:solidFill>
              <a:highlight>
                <a:srgbClr val="FFFFFF"/>
              </a:highlight>
              <a:latin typeface="Arial"/>
              <a:ea typeface="Arial"/>
              <a:cs typeface="Arial"/>
              <a:sym typeface="Arial"/>
            </a:endParaRPr>
          </a:p>
          <a:p>
            <a:pPr marL="0" lvl="0" indent="0" algn="ctr" rtl="0">
              <a:spcBef>
                <a:spcPts val="0"/>
              </a:spcBef>
              <a:spcAft>
                <a:spcPts val="0"/>
              </a:spcAft>
              <a:buNone/>
            </a:pPr>
            <a:r>
              <a:rPr lang="en" sz="2200"/>
              <a:t>  </a:t>
            </a:r>
            <a:endParaRPr sz="2200"/>
          </a:p>
        </p:txBody>
      </p:sp>
      <p:sp>
        <p:nvSpPr>
          <p:cNvPr id="498" name="Google Shape;498;p32"/>
          <p:cNvSpPr txBox="1">
            <a:spLocks noGrp="1"/>
          </p:cNvSpPr>
          <p:nvPr>
            <p:ph type="title"/>
          </p:nvPr>
        </p:nvSpPr>
        <p:spPr>
          <a:xfrm>
            <a:off x="3120050" y="1811200"/>
            <a:ext cx="5187600" cy="256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400" b="0"/>
              <a:t>is a name of operetta, written by Jacques Offenbach, which was performed as first operetta in polish theatre history, and was directed by Leopold Matuszyński </a:t>
            </a:r>
            <a:endParaRPr sz="2400" b="0"/>
          </a:p>
        </p:txBody>
      </p:sp>
      <p:pic>
        <p:nvPicPr>
          <p:cNvPr id="499" name="Google Shape;499;p32"/>
          <p:cNvPicPr preferRelativeResize="0"/>
          <p:nvPr/>
        </p:nvPicPr>
        <p:blipFill>
          <a:blip r:embed="rId3">
            <a:alphaModFix/>
          </a:blip>
          <a:stretch>
            <a:fillRect/>
          </a:stretch>
        </p:blipFill>
        <p:spPr>
          <a:xfrm>
            <a:off x="447450" y="1881950"/>
            <a:ext cx="2638225" cy="1489125"/>
          </a:xfrm>
          <a:prstGeom prst="rect">
            <a:avLst/>
          </a:prstGeom>
          <a:noFill/>
          <a:ln>
            <a:noFill/>
          </a:ln>
        </p:spPr>
      </p:pic>
    </p:spTree>
  </p:cSld>
  <p:clrMapOvr>
    <a:masterClrMapping/>
  </p:clrMapOvr>
</p:sld>
</file>

<file path=ppt/theme/theme1.xml><?xml version="1.0" encoding="utf-8"?>
<a:theme xmlns:a="http://schemas.openxmlformats.org/drawingml/2006/main" name="Generation of '27 by Slidesgo">
  <a:themeElements>
    <a:clrScheme name="Simple Light">
      <a:dk1>
        <a:srgbClr val="000000"/>
      </a:dk1>
      <a:lt1>
        <a:srgbClr val="FFFFFF"/>
      </a:lt1>
      <a:dk2>
        <a:srgbClr val="7F694C"/>
      </a:dk2>
      <a:lt2>
        <a:srgbClr val="E0DAC8"/>
      </a:lt2>
      <a:accent1>
        <a:srgbClr val="E7D8AC"/>
      </a:accent1>
      <a:accent2>
        <a:srgbClr val="BEB296"/>
      </a:accent2>
      <a:accent3>
        <a:srgbClr val="8A7C5C"/>
      </a:accent3>
      <a:accent4>
        <a:srgbClr val="BB9245"/>
      </a:accent4>
      <a:accent5>
        <a:srgbClr val="D8D0B7"/>
      </a:accent5>
      <a:accent6>
        <a:srgbClr val="FFF1C6"/>
      </a:accent6>
      <a:hlink>
        <a:srgbClr val="7F694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805</Words>
  <Application>Microsoft Office PowerPoint</Application>
  <PresentationFormat>Diavoorstelling (16:9)</PresentationFormat>
  <Paragraphs>73</Paragraphs>
  <Slides>16</Slides>
  <Notes>16</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16</vt:i4>
      </vt:variant>
    </vt:vector>
  </HeadingPairs>
  <TitlesOfParts>
    <vt:vector size="23" baseType="lpstr">
      <vt:lpstr>Libre Baskerville</vt:lpstr>
      <vt:lpstr>Roboto Light</vt:lpstr>
      <vt:lpstr>Roboto Condensed Light</vt:lpstr>
      <vt:lpstr>Abel</vt:lpstr>
      <vt:lpstr>Roboto</vt:lpstr>
      <vt:lpstr>Arial</vt:lpstr>
      <vt:lpstr>Generation of '27 by Slidesgo</vt:lpstr>
      <vt:lpstr>In the year 1859</vt:lpstr>
      <vt:lpstr>The Carrington Event </vt:lpstr>
      <vt:lpstr>The Carrington Event </vt:lpstr>
      <vt:lpstr>Literature </vt:lpstr>
      <vt:lpstr>Zygmunt Krasiński</vt:lpstr>
      <vt:lpstr>Cyprian Kamil Norwid </vt:lpstr>
      <vt:lpstr>is a name of a novel written by Walery Łoziński and published in 1859. This is the first polish thriller novel. </vt:lpstr>
      <vt:lpstr>Art and Music </vt:lpstr>
      <vt:lpstr>is a name of operetta, written by Jacques Offenbach, which was performed as first operetta in polish theatre history, and was directed by Leopold Matuszyński </vt:lpstr>
      <vt:lpstr>Teodor Axentowicz </vt:lpstr>
      <vt:lpstr>Wacław Szymanowski </vt:lpstr>
      <vt:lpstr>Important Events </vt:lpstr>
      <vt:lpstr>Ludwik Zamenhof</vt:lpstr>
      <vt:lpstr>Thank you for your attention</vt:lpstr>
      <vt:lpstr>Bibliographic References</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the year 1859</dc:title>
  <cp:lastModifiedBy>Bogaard, N.W.M.</cp:lastModifiedBy>
  <cp:revision>1</cp:revision>
  <dcterms:modified xsi:type="dcterms:W3CDTF">2021-03-18T13:08:27Z</dcterms:modified>
</cp:coreProperties>
</file>