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c64998b31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c64998b31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7840404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7840404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78404041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78404041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7840404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7840404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78404041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78404041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78404041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c78404041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78404041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78404041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64998b31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64998b31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64998b31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64998b31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je.pl/kalendarz-dat/190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ztetl.org.pl/en/glossary/germanizacja-na-ziemiach-polskich-w-xix-w" TargetMode="External"/><Relationship Id="rId4" Type="http://schemas.openxmlformats.org/officeDocument/2006/relationships/hyperlink" Target="https://pl.wikipedia.org/wiki/Historia_Polski_(1831%E2%80%931914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Poland in 1908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22860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200"/>
              <a:t>Thank you for your attention!!</a:t>
            </a:r>
            <a:endParaRPr sz="2200"/>
          </a:p>
          <a:p>
            <a:pPr marL="2743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/>
              <a:t>                Marcel Mikoda IIe</a:t>
            </a:r>
            <a:endParaRPr sz="1500"/>
          </a:p>
          <a:p>
            <a:pPr marL="2743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1.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September 26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In Bezdany near Vilnius, the PPS combat organisation led by Józef Piłsudski, carried out an action on the Russian postal wagon, where they get 200,000 rubles.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4525" y="2521325"/>
            <a:ext cx="2114974" cy="2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2.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October 09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In Warsaw on the slopes of the citadel, the tsarist authorities executed Józef Mirecki who was a member of PPS organisation.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675" y="2286000"/>
            <a:ext cx="2297225" cy="277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3.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October 22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Premiere of the film “Antoś po raz pierwszy w Warszawie”, directed by Jerzy Meyer</a:t>
            </a:r>
            <a:endParaRPr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200" y="2232300"/>
            <a:ext cx="3808251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4.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The world premiere of Stanisław Wyspiański’ s “November Night” took place at the municipal theater in Kraków. </a:t>
            </a:r>
            <a:endParaRPr/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00" y="2185150"/>
            <a:ext cx="4202200" cy="28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875" y="2005850"/>
            <a:ext cx="2812675" cy="28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5.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December 14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"/>
              <a:t>In Warsaw was born Eugeniusz Lokajski - an athlete. In the 1930s he was one of the world’ s leading javelin throwers. He was an olympian in Berlin. He died in Warsaw Uprising.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4500" y="2503900"/>
            <a:ext cx="2179499" cy="26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6.</a:t>
            </a: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This year, a film “Prussian culture” was created, modeled on the present partitions.</a:t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550" y="1957925"/>
            <a:ext cx="4674300" cy="308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7.</a:t>
            </a: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The Prussian government issued the muzzle act which forbade the common using Polish language at meetings in places where are less 60% Polish people. It was a process of germanization.</a:t>
            </a:r>
            <a:endParaRPr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300" y="2297575"/>
            <a:ext cx="1971300" cy="271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749" y="2155213"/>
            <a:ext cx="3841874" cy="277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Sources: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</a:t>
            </a:r>
            <a:r>
              <a:rPr lang="pl" u="sng">
                <a:solidFill>
                  <a:schemeClr val="hlink"/>
                </a:solidFill>
                <a:hlinkClick r:id="rId3"/>
              </a:rPr>
              <a:t>https://dzieje.pl/kalendarz-dat/1908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</a:t>
            </a:r>
            <a:r>
              <a:rPr lang="pl" u="sng">
                <a:solidFill>
                  <a:schemeClr val="hlink"/>
                </a:solidFill>
                <a:hlinkClick r:id="rId4"/>
              </a:rPr>
              <a:t>https://pl.wikipedia.org/wiki/Historia_Polski_(1831%E2%80%931914)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"/>
              <a:t>-</a:t>
            </a:r>
            <a:r>
              <a:rPr lang="pl" u="sng">
                <a:solidFill>
                  <a:schemeClr val="hlink"/>
                </a:solidFill>
                <a:hlinkClick r:id="rId5"/>
              </a:rPr>
              <a:t>https://sztetl.org.pl/en/glossary/germanizacja-na-ziemiach-polskich-w-xix-w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Diavoorstelling (16:9)</PresentationFormat>
  <Paragraphs>27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Lato</vt:lpstr>
      <vt:lpstr>Montserrat</vt:lpstr>
      <vt:lpstr>Arial</vt:lpstr>
      <vt:lpstr>Focus</vt:lpstr>
      <vt:lpstr>Poland in 1908</vt:lpstr>
      <vt:lpstr>1.</vt:lpstr>
      <vt:lpstr>2.</vt:lpstr>
      <vt:lpstr>3.</vt:lpstr>
      <vt:lpstr>4.</vt:lpstr>
      <vt:lpstr>5.</vt:lpstr>
      <vt:lpstr>6.</vt:lpstr>
      <vt:lpstr>7.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Poland in 1908</dc:title>
  <cp:lastModifiedBy>Bogaard, N.W.M.</cp:lastModifiedBy>
  <cp:revision>1</cp:revision>
  <dcterms:modified xsi:type="dcterms:W3CDTF">2021-03-18T13:04:48Z</dcterms:modified>
</cp:coreProperties>
</file>