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The 1918 </a:t>
            </a:r>
            <a:r>
              <a:rPr lang="pl-PL" dirty="0" err="1"/>
              <a:t>year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Politics</a:t>
            </a:r>
            <a:r>
              <a:rPr lang="pl-PL" dirty="0"/>
              <a:t>, </a:t>
            </a:r>
            <a:r>
              <a:rPr lang="pl-PL" dirty="0" err="1"/>
              <a:t>economy</a:t>
            </a:r>
            <a:r>
              <a:rPr lang="pl-PL" dirty="0"/>
              <a:t> and art – </a:t>
            </a:r>
            <a:r>
              <a:rPr lang="pl-PL" dirty="0" err="1"/>
              <a:t>all</a:t>
            </a:r>
            <a:r>
              <a:rPr lang="pl-PL" dirty="0"/>
              <a:t> in one</a:t>
            </a:r>
          </a:p>
        </p:txBody>
      </p:sp>
    </p:spTree>
    <p:extLst>
      <p:ext uri="{BB962C8B-B14F-4D97-AF65-F5344CB8AC3E}">
        <p14:creationId xmlns:p14="http://schemas.microsoft.com/office/powerpoint/2010/main" val="316644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264089" cy="1600200"/>
          </a:xfrm>
        </p:spPr>
        <p:txBody>
          <a:bodyPr/>
          <a:lstStyle/>
          <a:p>
            <a:pPr algn="ctr"/>
            <a:br>
              <a:rPr lang="pl-PL" dirty="0"/>
            </a:br>
            <a:r>
              <a:rPr lang="pl-PL" dirty="0"/>
              <a:t>POLITICS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Poland </a:t>
            </a:r>
            <a:r>
              <a:rPr lang="pl-PL" dirty="0" err="1"/>
              <a:t>regained</a:t>
            </a:r>
            <a:r>
              <a:rPr lang="pl-PL" dirty="0"/>
              <a:t> </a:t>
            </a:r>
            <a:r>
              <a:rPr lang="pl-PL" dirty="0" err="1"/>
              <a:t>independence</a:t>
            </a:r>
            <a:endParaRPr lang="pl-PL" dirty="0"/>
          </a:p>
          <a:p>
            <a:r>
              <a:rPr lang="pl-PL" dirty="0"/>
              <a:t>The First World War was </a:t>
            </a:r>
            <a:r>
              <a:rPr lang="pl-PL" dirty="0" err="1"/>
              <a:t>ended</a:t>
            </a:r>
            <a:endParaRPr lang="pl-PL" dirty="0"/>
          </a:p>
          <a:p>
            <a:r>
              <a:rPr lang="pl-PL" dirty="0"/>
              <a:t>Józef Piłsudski was the </a:t>
            </a:r>
            <a:r>
              <a:rPr lang="pl-PL" dirty="0" err="1"/>
              <a:t>head</a:t>
            </a:r>
            <a:r>
              <a:rPr lang="pl-PL" dirty="0"/>
              <a:t> of </a:t>
            </a:r>
            <a:r>
              <a:rPr lang="pl-PL" dirty="0" err="1"/>
              <a:t>state</a:t>
            </a:r>
            <a:endParaRPr lang="pl-PL" dirty="0"/>
          </a:p>
          <a:p>
            <a:r>
              <a:rPr lang="pl-PL" dirty="0" err="1"/>
              <a:t>There</a:t>
            </a:r>
            <a:r>
              <a:rPr lang="pl-PL" dirty="0"/>
              <a:t> was </a:t>
            </a:r>
            <a:r>
              <a:rPr lang="pl-PL" dirty="0" err="1"/>
              <a:t>still</a:t>
            </a:r>
            <a:r>
              <a:rPr lang="pl-PL" dirty="0"/>
              <a:t> </a:t>
            </a:r>
            <a:r>
              <a:rPr lang="pl-PL" dirty="0" err="1"/>
              <a:t>fights</a:t>
            </a:r>
            <a:r>
              <a:rPr lang="pl-PL" dirty="0"/>
              <a:t> for the land</a:t>
            </a:r>
          </a:p>
          <a:p>
            <a:r>
              <a:rPr lang="pl-PL" dirty="0"/>
              <a:t>The </a:t>
            </a:r>
            <a:r>
              <a:rPr lang="pl-PL" dirty="0" err="1"/>
              <a:t>beginning</a:t>
            </a:r>
            <a:r>
              <a:rPr lang="pl-PL" dirty="0"/>
              <a:t> of the </a:t>
            </a:r>
            <a:r>
              <a:rPr lang="pl-PL" dirty="0" err="1"/>
              <a:t>Polish</a:t>
            </a:r>
            <a:r>
              <a:rPr lang="pl-PL" dirty="0"/>
              <a:t> – </a:t>
            </a:r>
            <a:r>
              <a:rPr lang="pl-PL" dirty="0" err="1"/>
              <a:t>Bolshevik</a:t>
            </a:r>
            <a:r>
              <a:rPr lang="pl-PL" dirty="0"/>
              <a:t> war</a:t>
            </a:r>
          </a:p>
          <a:p>
            <a:r>
              <a:rPr lang="pl-PL" dirty="0" err="1"/>
              <a:t>November</a:t>
            </a:r>
            <a:r>
              <a:rPr lang="pl-PL" dirty="0"/>
              <a:t> 11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Independence</a:t>
            </a:r>
            <a:r>
              <a:rPr lang="pl-PL" dirty="0"/>
              <a:t> Day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689" y="1095532"/>
            <a:ext cx="3888440" cy="53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0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dirty="0"/>
            </a:br>
            <a:r>
              <a:rPr lang="pl-PL" dirty="0"/>
              <a:t>ECONOMY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Poverty</a:t>
            </a:r>
            <a:r>
              <a:rPr lang="pl-PL" dirty="0"/>
              <a:t> </a:t>
            </a:r>
            <a:r>
              <a:rPr lang="pl-PL" dirty="0" err="1"/>
              <a:t>caused</a:t>
            </a:r>
            <a:r>
              <a:rPr lang="pl-PL" dirty="0"/>
              <a:t> by war</a:t>
            </a:r>
          </a:p>
          <a:p>
            <a:r>
              <a:rPr lang="pl-PL" dirty="0"/>
              <a:t>The Spanish </a:t>
            </a:r>
            <a:r>
              <a:rPr lang="pl-PL" dirty="0" err="1"/>
              <a:t>flu</a:t>
            </a:r>
            <a:r>
              <a:rPr lang="pl-PL" dirty="0"/>
              <a:t> </a:t>
            </a:r>
            <a:r>
              <a:rPr lang="pl-PL" dirty="0" err="1"/>
              <a:t>epidemic</a:t>
            </a:r>
            <a:endParaRPr lang="pl-PL" dirty="0"/>
          </a:p>
          <a:p>
            <a:r>
              <a:rPr lang="pl-PL" dirty="0" err="1"/>
              <a:t>Inflation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occurred</a:t>
            </a:r>
            <a:endParaRPr lang="pl-PL" dirty="0"/>
          </a:p>
          <a:p>
            <a:r>
              <a:rPr lang="pl-PL" dirty="0"/>
              <a:t>Development of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plants</a:t>
            </a:r>
            <a:endParaRPr lang="pl-PL" dirty="0"/>
          </a:p>
          <a:p>
            <a:r>
              <a:rPr lang="pl-PL" dirty="0"/>
              <a:t>Śląsk and Wielkopolska </a:t>
            </a:r>
            <a:r>
              <a:rPr lang="pl-PL" dirty="0" err="1"/>
              <a:t>were</a:t>
            </a:r>
            <a:r>
              <a:rPr lang="pl-PL" dirty="0"/>
              <a:t> the most </a:t>
            </a:r>
            <a:r>
              <a:rPr lang="pl-PL" dirty="0" err="1"/>
              <a:t>economically</a:t>
            </a:r>
            <a:r>
              <a:rPr lang="pl-PL" dirty="0"/>
              <a:t> </a:t>
            </a:r>
            <a:r>
              <a:rPr lang="pl-PL" dirty="0" err="1"/>
              <a:t>developed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906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dirty="0"/>
            </a:br>
            <a:r>
              <a:rPr lang="pl-PL" dirty="0"/>
              <a:t>ART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literary</a:t>
            </a:r>
            <a:r>
              <a:rPr lang="pl-PL" dirty="0"/>
              <a:t> </a:t>
            </a:r>
            <a:r>
              <a:rPr lang="pl-PL" dirty="0" err="1"/>
              <a:t>works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created</a:t>
            </a:r>
            <a:r>
              <a:rPr lang="pl-PL" dirty="0"/>
              <a:t> by,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others</a:t>
            </a:r>
            <a:r>
              <a:rPr lang="pl-PL" dirty="0"/>
              <a:t>, Maria Dąbrowska,  Władysław Reymont, Witold Gombrowicz, Stefan Żeromski and Witkacy</a:t>
            </a:r>
          </a:p>
          <a:p>
            <a:r>
              <a:rPr lang="pl-PL" dirty="0"/>
              <a:t>In 1918, Witkacy </a:t>
            </a:r>
            <a:r>
              <a:rPr lang="pl-PL" dirty="0" err="1"/>
              <a:t>created</a:t>
            </a:r>
            <a:r>
              <a:rPr lang="pl-PL" dirty="0"/>
              <a:t> the </a:t>
            </a:r>
            <a:r>
              <a:rPr lang="pl-PL" dirty="0" err="1"/>
              <a:t>concept</a:t>
            </a:r>
            <a:r>
              <a:rPr lang="pl-PL" dirty="0"/>
              <a:t>                                                                                        of </a:t>
            </a:r>
            <a:r>
              <a:rPr lang="pl-PL" dirty="0" err="1"/>
              <a:t>Pure</a:t>
            </a:r>
            <a:r>
              <a:rPr lang="pl-PL" dirty="0"/>
              <a:t> Form and </a:t>
            </a:r>
            <a:r>
              <a:rPr lang="pl-PL" dirty="0" err="1"/>
              <a:t>lots</a:t>
            </a:r>
            <a:r>
              <a:rPr lang="pl-PL" dirty="0"/>
              <a:t> of </a:t>
            </a:r>
            <a:r>
              <a:rPr lang="pl-PL" dirty="0" err="1"/>
              <a:t>paintings</a:t>
            </a:r>
            <a:endParaRPr lang="pl-PL" dirty="0"/>
          </a:p>
          <a:p>
            <a:r>
              <a:rPr lang="pl-PL" dirty="0" err="1"/>
              <a:t>Famous</a:t>
            </a:r>
            <a:r>
              <a:rPr lang="pl-PL" dirty="0"/>
              <a:t> </a:t>
            </a:r>
            <a:r>
              <a:rPr lang="pl-PL" dirty="0" err="1"/>
              <a:t>poets</a:t>
            </a:r>
            <a:r>
              <a:rPr lang="pl-PL" dirty="0"/>
              <a:t> </a:t>
            </a:r>
            <a:r>
              <a:rPr lang="pl-PL" dirty="0" err="1"/>
              <a:t>such</a:t>
            </a:r>
            <a:r>
              <a:rPr lang="pl-PL" dirty="0"/>
              <a:t> as                                                                                                          Julian Tuwim, Leopold Staff                                                                                      and Jan Brzechwa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7" y="4128950"/>
            <a:ext cx="3176451" cy="240715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61" y="3322669"/>
            <a:ext cx="2456639" cy="24484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573" y="157377"/>
            <a:ext cx="1652044" cy="26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3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err="1"/>
              <a:t>Thank</a:t>
            </a:r>
            <a:r>
              <a:rPr lang="pl-PL" sz="4800" dirty="0"/>
              <a:t> </a:t>
            </a:r>
            <a:r>
              <a:rPr lang="pl-PL" sz="4800" dirty="0" err="1"/>
              <a:t>you</a:t>
            </a:r>
            <a:r>
              <a:rPr lang="pl-PL" sz="4800" dirty="0"/>
              <a:t> for </a:t>
            </a:r>
            <a:r>
              <a:rPr lang="pl-PL" sz="4800" dirty="0" err="1"/>
              <a:t>your</a:t>
            </a:r>
            <a:r>
              <a:rPr lang="pl-PL" sz="4800" dirty="0"/>
              <a:t> </a:t>
            </a:r>
            <a:r>
              <a:rPr lang="pl-PL" sz="4800" dirty="0" err="1"/>
              <a:t>attention</a:t>
            </a:r>
            <a:r>
              <a:rPr lang="pl-PL" sz="4800" dirty="0"/>
              <a:t>!</a:t>
            </a:r>
          </a:p>
          <a:p>
            <a:pPr marL="0" indent="0" algn="ctr">
              <a:buNone/>
            </a:pPr>
            <a:endParaRPr lang="pl-PL" sz="4800" dirty="0"/>
          </a:p>
          <a:p>
            <a:pPr marL="0" indent="0" algn="ctr">
              <a:buNone/>
            </a:pPr>
            <a:r>
              <a:rPr lang="pl-PL" sz="1800" dirty="0"/>
              <a:t>Karolina </a:t>
            </a:r>
            <a:r>
              <a:rPr lang="pl-PL" sz="1800" dirty="0" err="1"/>
              <a:t>Gryl</a:t>
            </a:r>
            <a:endParaRPr lang="pl-PL" sz="1800" dirty="0"/>
          </a:p>
          <a:p>
            <a:pPr marL="0" indent="0" algn="ctr">
              <a:buNone/>
            </a:pPr>
            <a:r>
              <a:rPr lang="pl-PL" sz="1800" dirty="0"/>
              <a:t>Agata Kaczmarzyk</a:t>
            </a:r>
          </a:p>
          <a:p>
            <a:pPr marL="0" indent="0" algn="ctr">
              <a:buNone/>
            </a:pPr>
            <a:r>
              <a:rPr lang="pl-PL" sz="1800" dirty="0"/>
              <a:t>Aleksandra Kłósek</a:t>
            </a:r>
          </a:p>
        </p:txBody>
      </p:sp>
    </p:spTree>
    <p:extLst>
      <p:ext uri="{BB962C8B-B14F-4D97-AF65-F5344CB8AC3E}">
        <p14:creationId xmlns:p14="http://schemas.microsoft.com/office/powerpoint/2010/main" val="411849444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260</TotalTime>
  <Words>135</Words>
  <Application>Microsoft Office PowerPoint</Application>
  <PresentationFormat>Breedbeeld</PresentationFormat>
  <Paragraphs>26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The 1918 year</vt:lpstr>
      <vt:lpstr> POLITICS</vt:lpstr>
      <vt:lpstr> ECONOMY</vt:lpstr>
      <vt:lpstr> ART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1918 year</dc:title>
  <dc:creator>Użytkownik systemu Windows</dc:creator>
  <cp:lastModifiedBy>Bogaard, N.W.M.</cp:lastModifiedBy>
  <cp:revision>13</cp:revision>
  <dcterms:created xsi:type="dcterms:W3CDTF">2021-03-21T18:19:28Z</dcterms:created>
  <dcterms:modified xsi:type="dcterms:W3CDTF">2021-03-24T07:06:41Z</dcterms:modified>
</cp:coreProperties>
</file>