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06BF2-E322-406A-9E81-F1DD9B06C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Year</a:t>
            </a:r>
            <a:r>
              <a:rPr lang="pl-PL" dirty="0"/>
              <a:t>- 1913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696853-8EAF-422D-A148-CE3E664F0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Tymoteusz Czelakowski and Aleksander </a:t>
            </a:r>
            <a:r>
              <a:rPr lang="pl-PL" dirty="0" err="1"/>
              <a:t>Drosik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85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C13AA-725B-46FF-BC5F-17E29E30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8" y="609600"/>
            <a:ext cx="6223821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THANK YOU FOR ATTENTION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D9F450ED-EC2D-4FED-B125-7A856E6A9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1423793"/>
            <a:ext cx="4001315" cy="40013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3373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30B015-3621-45F4-8DE3-4940A490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Table</a:t>
            </a:r>
            <a:r>
              <a:rPr lang="pl-PL" dirty="0"/>
              <a:t> of </a:t>
            </a:r>
            <a:r>
              <a:rPr lang="pl-PL" dirty="0" err="1"/>
              <a:t>contents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523DB9-2DB6-4D4B-8568-0D319ED3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1913 in fine </a:t>
            </a:r>
            <a:r>
              <a:rPr lang="pl-PL" dirty="0" err="1"/>
              <a:t>arts</a:t>
            </a:r>
            <a:endParaRPr lang="pl-PL" dirty="0"/>
          </a:p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annexations</a:t>
            </a:r>
            <a:endParaRPr lang="pl-PL" dirty="0"/>
          </a:p>
          <a:p>
            <a:r>
              <a:rPr lang="en-US" dirty="0"/>
              <a:t>Opening of the Polish theater in Warsaw</a:t>
            </a:r>
            <a:endParaRPr lang="pl-PL" dirty="0"/>
          </a:p>
          <a:p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OPENING OF THE CITY MUSEUM IN SZCZECIN</a:t>
            </a:r>
            <a:endParaRPr lang="pl-PL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US" dirty="0">
                <a:effectLst/>
              </a:rPr>
              <a:t>ONE OF THE FIRST AVIATION DISASTERS IN EUROPE</a:t>
            </a:r>
            <a:endParaRPr lang="pl-PL" dirty="0">
              <a:effectLst/>
            </a:endParaRPr>
          </a:p>
          <a:p>
            <a:r>
              <a:rPr lang="pl-PL"/>
              <a:t>SPLIT OF THE PSL</a:t>
            </a:r>
            <a:b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197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9C7C6-E1FD-483E-81B8-3755ACB1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6132446" cy="200977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1913 in fine </a:t>
            </a:r>
            <a:r>
              <a:rPr lang="pl-PL" dirty="0" err="1"/>
              <a:t>arts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6B7690-71C1-47B1-B65A-7ADF93CB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774425"/>
            <a:ext cx="6132446" cy="3288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effectLst/>
              </a:rPr>
              <a:t>Stanisław Ignacy Witkiewicz</a:t>
            </a:r>
          </a:p>
          <a:p>
            <a:r>
              <a:rPr lang="pl-PL" dirty="0"/>
              <a:t>Udzielny BYK na urlopie, portret Leon Chwistek</a:t>
            </a:r>
          </a:p>
          <a:p>
            <a:r>
              <a:rPr lang="pl-PL" i="1" dirty="0">
                <a:effectLst/>
              </a:rPr>
              <a:t>Furia </a:t>
            </a:r>
            <a:r>
              <a:rPr lang="pl-PL" i="1" dirty="0" err="1">
                <a:effectLst/>
              </a:rPr>
              <a:t>Adormentata</a:t>
            </a:r>
            <a:endParaRPr lang="pl-PL" dirty="0"/>
          </a:p>
          <a:p>
            <a:endParaRPr lang="pl-PL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2BFBC2EA-3C65-43D0-9AC6-448B502F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1489" b="-3"/>
          <a:stretch/>
        </p:blipFill>
        <p:spPr bwMode="auto">
          <a:xfrm>
            <a:off x="7552042" y="2717975"/>
            <a:ext cx="3416888" cy="3240120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F41D8C2-3FB3-4D8E-8DE3-998AE6EB2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91" r="2" b="45391"/>
          <a:stretch/>
        </p:blipFill>
        <p:spPr>
          <a:xfrm>
            <a:off x="7552042" y="609600"/>
            <a:ext cx="3416888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427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EA25F-CCB5-463E-92DE-4735061C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pl-PL" sz="2800" dirty="0" err="1"/>
              <a:t>Polish</a:t>
            </a:r>
            <a:r>
              <a:rPr lang="pl-PL" sz="2800" dirty="0"/>
              <a:t> </a:t>
            </a:r>
            <a:r>
              <a:rPr lang="pl-PL" sz="2800" dirty="0" err="1"/>
              <a:t>annexations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1C4B1-FB5C-438C-A815-D5B3070F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/>
              <a:t>From 1795, Poland was under the annexation of three neighboring countries: Russia, Prussia, and Austria.</a:t>
            </a:r>
            <a:endParaRPr lang="pl-PL" sz="1800"/>
          </a:p>
          <a:p>
            <a:r>
              <a:rPr lang="en-US" sz="1800"/>
              <a:t>It lasted until 1918, which gives the number of 123 years of the lack of independence, however, as a nation, Poland continued to operate and develop.</a:t>
            </a:r>
            <a:endParaRPr lang="pl-PL" sz="1800"/>
          </a:p>
          <a:p>
            <a:endParaRPr lang="pl-PL" sz="180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C4A7F6A1-1221-4406-80C3-563B24F8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96" y="645106"/>
            <a:ext cx="5361828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8881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lustracja">
            <a:extLst>
              <a:ext uri="{FF2B5EF4-FFF2-40B4-BE49-F238E27FC236}">
                <a16:creationId xmlns:a16="http://schemas.microsoft.com/office/drawing/2014/main" id="{900ECC1B-5311-4D63-AA62-D6408B4C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120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FBDA594-F175-454E-8E18-47951610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Opening of the Polish theater in Warsaw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ECCDA9-E7A0-4C9E-A763-49D683D4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en-US" dirty="0" err="1"/>
              <a:t>Irydion</a:t>
            </a:r>
            <a:r>
              <a:rPr lang="en-US" dirty="0"/>
              <a:t> Zygmunt </a:t>
            </a:r>
            <a:r>
              <a:rPr lang="en-US" dirty="0" err="1"/>
              <a:t>Krasiński</a:t>
            </a:r>
            <a:r>
              <a:rPr lang="en-US" dirty="0"/>
              <a:t> was staged at the opening of the Polish Theater in Warsaw; the director was Arnold </a:t>
            </a:r>
            <a:r>
              <a:rPr lang="en-US" dirty="0" err="1"/>
              <a:t>Szyfman</a:t>
            </a:r>
            <a:r>
              <a:rPr lang="en-US" dirty="0"/>
              <a:t>, and the leading actors of the Polish scene of that time also performed - Jerzy </a:t>
            </a:r>
            <a:r>
              <a:rPr lang="en-US" dirty="0" err="1"/>
              <a:t>Leszczyński</a:t>
            </a:r>
            <a:r>
              <a:rPr lang="en-US" dirty="0"/>
              <a:t>, Józef </a:t>
            </a:r>
            <a:r>
              <a:rPr lang="en-US" dirty="0" err="1"/>
              <a:t>Węgrzyn</a:t>
            </a:r>
            <a:r>
              <a:rPr lang="en-US" dirty="0"/>
              <a:t>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117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y - National Museum in Szczecin Poland">
            <a:extLst>
              <a:ext uri="{FF2B5EF4-FFF2-40B4-BE49-F238E27FC236}">
                <a16:creationId xmlns:a16="http://schemas.microsoft.com/office/drawing/2014/main" id="{500FB5EF-8AE7-439D-B60F-CFFB13ECD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050041-991E-4154-BF62-97742FF0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OPENING OF THE CITY MUSEUM IN SZCZECIN</a:t>
            </a:r>
            <a:b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AB22BA-1000-4A8D-8AC7-B39BCAF3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3886200"/>
            <a:ext cx="8676222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/>
              <a:t>On June 23, 1913, the City Museum in Szczecin was opened</a:t>
            </a:r>
          </a:p>
        </p:txBody>
      </p:sp>
    </p:spTree>
    <p:extLst>
      <p:ext uri="{BB962C8B-B14F-4D97-AF65-F5344CB8AC3E}">
        <p14:creationId xmlns:p14="http://schemas.microsoft.com/office/powerpoint/2010/main" val="60973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69B8F-C3A1-45AC-974B-897B185B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ONE OF THE FIRST AVIATION DISASTERS IN EUROPE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41F59-8849-4A03-AF6E-EDA1BBEB6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September 4, 1913. During the maneuvers related to the 100th anniversary of the war in 1813, in the town of </a:t>
            </a:r>
            <a:r>
              <a:rPr lang="en-US" dirty="0" err="1">
                <a:effectLst/>
              </a:rPr>
              <a:t>Gać</a:t>
            </a:r>
            <a:r>
              <a:rPr lang="en-US" dirty="0">
                <a:effectLst/>
              </a:rPr>
              <a:t> 5 km from </a:t>
            </a:r>
            <a:r>
              <a:rPr lang="en-US" dirty="0" err="1">
                <a:effectLst/>
              </a:rPr>
              <a:t>Oława</a:t>
            </a:r>
            <a:r>
              <a:rPr lang="en-US" dirty="0">
                <a:effectLst/>
              </a:rPr>
              <a:t> in Lower Silesia, two pilots of the German army died.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2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6D2F1-9F8B-439F-9CF7-4FA799BB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SPLIT OF THE PSL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98C8B-F84E-4CC7-82E1-44070686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On December 13, 1913, the PSL split between PSL "</a:t>
            </a:r>
            <a:r>
              <a:rPr lang="en-US" dirty="0" err="1">
                <a:effectLst/>
              </a:rPr>
              <a:t>Piast</a:t>
            </a:r>
            <a:r>
              <a:rPr lang="en-US" dirty="0">
                <a:effectLst/>
              </a:rPr>
              <a:t>" and PSL "</a:t>
            </a:r>
            <a:r>
              <a:rPr lang="en-US" dirty="0" err="1">
                <a:effectLst/>
              </a:rPr>
              <a:t>Lewica</a:t>
            </a:r>
            <a:r>
              <a:rPr lang="en-US" dirty="0">
                <a:effectLst/>
              </a:rPr>
              <a:t>"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737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5A1288-F842-45E4-8239-A11ECCBC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SOURCES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B820A4-5BEA-4304-81AE-53C61CDC6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-</a:t>
            </a:r>
            <a:r>
              <a:rPr lang="pl-PL" dirty="0" err="1">
                <a:effectLst/>
              </a:rPr>
              <a:t>wikipedia</a:t>
            </a:r>
            <a:endParaRPr lang="pl-PL" dirty="0"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902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Office PowerPoint</Application>
  <PresentationFormat>Panoramiczny</PresentationFormat>
  <Paragraphs>27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Siatka</vt:lpstr>
      <vt:lpstr>Year- 1913</vt:lpstr>
      <vt:lpstr>Table of contents</vt:lpstr>
      <vt:lpstr>1913 in fine arts</vt:lpstr>
      <vt:lpstr>Polish annexations</vt:lpstr>
      <vt:lpstr>Opening of the Polish theater in Warsaw</vt:lpstr>
      <vt:lpstr>OPENING OF THE CITY MUSEUM IN SZCZECIN </vt:lpstr>
      <vt:lpstr>ONE OF THE FIRST AVIATION DISASTERS IN EUROPE</vt:lpstr>
      <vt:lpstr>SPLIT OF THE PSL</vt:lpstr>
      <vt:lpstr>SOURCES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Year- 1913</dc:title>
  <dc:creator>Tymoteusz Czelakowski</dc:creator>
  <cp:lastModifiedBy>Tymoteusz Czelakowski</cp:lastModifiedBy>
  <cp:revision>1</cp:revision>
  <dcterms:created xsi:type="dcterms:W3CDTF">2021-03-14T20:29:52Z</dcterms:created>
  <dcterms:modified xsi:type="dcterms:W3CDTF">2021-03-14T20:30:59Z</dcterms:modified>
</cp:coreProperties>
</file>