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Lato" panose="020B0604020202020204" charset="0"/>
      <p:regular r:id="rId11"/>
      <p:bold r:id="rId12"/>
      <p:italic r:id="rId13"/>
      <p:boldItalic r:id="rId14"/>
    </p:embeddedFont>
    <p:embeddedFont>
      <p:font typeface="Playfair Display"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48af72e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48af72e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4aafea7b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4aafea7b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48af72e1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48af72e1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d404a43cd07ea2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d404a43cd07ea2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d404a43cd07ea27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d404a43cd07ea2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404a43cd07ea27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d404a43cd07ea2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4aafea7b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4aafea7b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v6MJixU5bV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CTWTi4_4G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www.youtube.com/watch?v=w6G8vsbaxE4"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hyperlink" Target="http://www.youtube.com/watch?v=alTZh1ydkeA"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cqcs9tmnY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l"/>
              <a:t>1910-1913</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109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14"/>
          <p:cNvSpPr txBox="1">
            <a:spLocks noGrp="1"/>
          </p:cNvSpPr>
          <p:nvPr>
            <p:ph type="body" idx="1"/>
          </p:nvPr>
        </p:nvSpPr>
        <p:spPr>
          <a:xfrm>
            <a:off x="0" y="760800"/>
            <a:ext cx="9144000" cy="438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Indeed Poland wasn’t free country then. We were still occupied by Germany but Poland was in Our dreams, culture and traditions. In this time was epoch called “Młoda Polska” (Young Poland).</a:t>
            </a:r>
            <a:endParaRPr>
              <a:solidFill>
                <a:schemeClr val="accent2"/>
              </a:solidFill>
              <a:highlight>
                <a:srgbClr val="FFFFFF"/>
              </a:highlight>
            </a:endParaRPr>
          </a:p>
          <a:p>
            <a:pPr marL="0" lvl="0" indent="0" algn="l" rtl="0">
              <a:spcBef>
                <a:spcPts val="1600"/>
              </a:spcBef>
              <a:spcAft>
                <a:spcPts val="0"/>
              </a:spcAft>
              <a:buNone/>
            </a:pPr>
            <a:endParaRPr>
              <a:solidFill>
                <a:schemeClr val="accent2"/>
              </a:solidFill>
              <a:highlight>
                <a:srgbClr val="FFFFFF"/>
              </a:highlight>
            </a:endParaRPr>
          </a:p>
          <a:p>
            <a:pPr marL="0" lvl="0" indent="0" algn="l" rtl="0">
              <a:spcBef>
                <a:spcPts val="1600"/>
              </a:spcBef>
              <a:spcAft>
                <a:spcPts val="1600"/>
              </a:spcAft>
              <a:buNone/>
            </a:pPr>
            <a:endParaRPr/>
          </a:p>
        </p:txBody>
      </p:sp>
      <p:pic>
        <p:nvPicPr>
          <p:cNvPr id="67" name="Google Shape;67;p14"/>
          <p:cNvPicPr preferRelativeResize="0"/>
          <p:nvPr/>
        </p:nvPicPr>
        <p:blipFill>
          <a:blip r:embed="rId3">
            <a:alphaModFix/>
          </a:blip>
          <a:stretch>
            <a:fillRect/>
          </a:stretch>
        </p:blipFill>
        <p:spPr>
          <a:xfrm>
            <a:off x="4193075" y="1933300"/>
            <a:ext cx="3962176" cy="2767425"/>
          </a:xfrm>
          <a:prstGeom prst="rect">
            <a:avLst/>
          </a:prstGeom>
          <a:noFill/>
          <a:ln>
            <a:noFill/>
          </a:ln>
        </p:spPr>
      </p:pic>
      <p:pic>
        <p:nvPicPr>
          <p:cNvPr id="68" name="Google Shape;68;p14"/>
          <p:cNvPicPr preferRelativeResize="0"/>
          <p:nvPr/>
        </p:nvPicPr>
        <p:blipFill>
          <a:blip r:embed="rId4">
            <a:alphaModFix/>
          </a:blip>
          <a:stretch>
            <a:fillRect/>
          </a:stretch>
        </p:blipFill>
        <p:spPr>
          <a:xfrm>
            <a:off x="453475" y="1933300"/>
            <a:ext cx="3359125" cy="2767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5" name="Google Shape;75;p15" descr="Nieznany kolorowy film ukazujący centrum Warszawy w 1938 roku. Zobaczymy Marszałkowską, Krakowskie Przedmieście, Ogród i Pałac Saski, Stare Miasto czy Łazienki Królewskie. Dodatkowo tramwaje i samochody z epoki. http://facebook.com/WarszawaPrzedwojenna&#10;&#10;Witajcie na moim kanale poświęconym przedwojennej warszawie. Znajdziecie tutaj stale powiększającą się kolekcję pokazów zdjęć oraz unikatowych filmów dotyczących przedwojennego miasta także kolorowych! Wesprzyj moją działalność subskrybując kanał - Dzięki!" title="Przedwojenna Warszawa w kolorze 1938 nieznany film! Warsaw in color 1938 unknown film!">
            <a:hlinkClick r:id="rId3"/>
          </p:cNvPr>
          <p:cNvPicPr preferRelativeResize="0"/>
          <p:nvPr/>
        </p:nvPicPr>
        <p:blipFill>
          <a:blip r:embed="rId4">
            <a:alphaModFix/>
          </a:blip>
          <a:stretch>
            <a:fillRect/>
          </a:stretch>
        </p:blipFill>
        <p:spPr>
          <a:xfrm>
            <a:off x="1667779" y="393588"/>
            <a:ext cx="5808433" cy="4356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Stanisław Wyspiański</a:t>
            </a:r>
            <a:endParaRPr/>
          </a:p>
        </p:txBody>
      </p:sp>
      <p:sp>
        <p:nvSpPr>
          <p:cNvPr id="81" name="Google Shape;8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pl"/>
              <a:t>Then appeared paintings of Stanisław Wyspiański, like “macierzyństwo” and “portret dziewczynki”, (motherhood, </a:t>
            </a:r>
            <a:r>
              <a:rPr lang="pl">
                <a:solidFill>
                  <a:schemeClr val="accent2"/>
                </a:solidFill>
                <a:highlight>
                  <a:schemeClr val="lt1"/>
                </a:highlight>
              </a:rPr>
              <a:t>portrait of the girl) and his books like “wesele” and “warszawianka”.</a:t>
            </a:r>
            <a:endParaRPr/>
          </a:p>
        </p:txBody>
      </p:sp>
      <p:pic>
        <p:nvPicPr>
          <p:cNvPr id="82" name="Google Shape;82;p16" descr="Ostatni z serii filmów poświęconych twórczości malarskiej Stanisława Wyspiańskiego. Film pokazuje inne prace artysty nieujęte w poprzednich prezentacjach. &#10;Stanisław Mateusz Ignacy Wyspiański (ur. 15 stycznia 1869 w Krakowie, zm. 28 listopada 1907 w Krakowie) - polski dramaturg, poeta, malarz, grafik, architekt." title="Stanisław Wyspiański - Pozostałe obrazy">
            <a:hlinkClick r:id="rId3"/>
          </p:cNvPr>
          <p:cNvPicPr preferRelativeResize="0"/>
          <p:nvPr/>
        </p:nvPicPr>
        <p:blipFill>
          <a:blip r:embed="rId4">
            <a:alphaModFix/>
          </a:blip>
          <a:stretch>
            <a:fillRect/>
          </a:stretch>
        </p:blipFill>
        <p:spPr>
          <a:xfrm>
            <a:off x="437300" y="2222325"/>
            <a:ext cx="3764250" cy="2823200"/>
          </a:xfrm>
          <a:prstGeom prst="rect">
            <a:avLst/>
          </a:prstGeom>
          <a:noFill/>
          <a:ln>
            <a:noFill/>
          </a:ln>
        </p:spPr>
      </p:pic>
      <p:pic>
        <p:nvPicPr>
          <p:cNvPr id="83" name="Google Shape;83;p16" descr="Stanisław Mateusz Ignacy Wyspiański (ur. 15 stycznia 1869 w Krakowie, zm. 28 listopada 1907 w Krakowie) -- polski dramaturg, poeta, malarz, grafik, architekt. Film rozpoczyna cykl filmów poświęconych twórczości malarskiej twórcy." title="Stanisław Wyspiański - Portrety dzieci">
            <a:hlinkClick r:id="rId5"/>
          </p:cNvPr>
          <p:cNvPicPr preferRelativeResize="0"/>
          <p:nvPr/>
        </p:nvPicPr>
        <p:blipFill>
          <a:blip r:embed="rId6">
            <a:alphaModFix/>
          </a:blip>
          <a:stretch>
            <a:fillRect/>
          </a:stretch>
        </p:blipFill>
        <p:spPr>
          <a:xfrm>
            <a:off x="4604946" y="2222325"/>
            <a:ext cx="3948929" cy="282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Władysław Reymont</a:t>
            </a:r>
            <a:endParaRPr/>
          </a:p>
        </p:txBody>
      </p:sp>
      <p:sp>
        <p:nvSpPr>
          <p:cNvPr id="89" name="Google Shape;89;p17"/>
          <p:cNvSpPr txBox="1">
            <a:spLocks noGrp="1"/>
          </p:cNvSpPr>
          <p:nvPr>
            <p:ph type="body" idx="1"/>
          </p:nvPr>
        </p:nvSpPr>
        <p:spPr>
          <a:xfrm>
            <a:off x="311689" y="1221876"/>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pl">
                <a:solidFill>
                  <a:schemeClr val="accent2"/>
                </a:solidFill>
                <a:highlight>
                  <a:schemeClr val="lt1"/>
                </a:highlight>
              </a:rPr>
              <a:t>The next person is Władysław Reymont- polish noblist. He won these prize by novel-”Chłopi”. Book was filmed in 1973 and that’s famous music from this movie.</a:t>
            </a:r>
            <a:endParaRPr/>
          </a:p>
        </p:txBody>
      </p:sp>
      <p:pic>
        <p:nvPicPr>
          <p:cNvPr id="90" name="Google Shape;90;p17"/>
          <p:cNvPicPr preferRelativeResize="0"/>
          <p:nvPr/>
        </p:nvPicPr>
        <p:blipFill>
          <a:blip r:embed="rId3">
            <a:alphaModFix/>
          </a:blip>
          <a:stretch>
            <a:fillRect/>
          </a:stretch>
        </p:blipFill>
        <p:spPr>
          <a:xfrm>
            <a:off x="240777" y="1969425"/>
            <a:ext cx="1936675" cy="2974575"/>
          </a:xfrm>
          <a:prstGeom prst="rect">
            <a:avLst/>
          </a:prstGeom>
          <a:noFill/>
          <a:ln>
            <a:noFill/>
          </a:ln>
        </p:spPr>
      </p:pic>
      <p:pic>
        <p:nvPicPr>
          <p:cNvPr id="91" name="Google Shape;91;p17"/>
          <p:cNvPicPr preferRelativeResize="0"/>
          <p:nvPr/>
        </p:nvPicPr>
        <p:blipFill>
          <a:blip r:embed="rId4">
            <a:alphaModFix/>
          </a:blip>
          <a:stretch>
            <a:fillRect/>
          </a:stretch>
        </p:blipFill>
        <p:spPr>
          <a:xfrm>
            <a:off x="2472250" y="1969425"/>
            <a:ext cx="2099750" cy="2974575"/>
          </a:xfrm>
          <a:prstGeom prst="rect">
            <a:avLst/>
          </a:prstGeom>
          <a:noFill/>
          <a:ln>
            <a:noFill/>
          </a:ln>
        </p:spPr>
      </p:pic>
      <p:pic>
        <p:nvPicPr>
          <p:cNvPr id="92" name="Google Shape;92;p17" descr="Wieś (łac. pagus, rus) - jednostka osadnicza o zwartej, skupionej lub rozproszonej zabudowie i istniejących funkcjach rolniczych  lub związanych z nimi usługowych lub turystycznych. &#10;http://pl.wikipedia.org/wiki/Wie%C5%9B &#10;W Polsce dzwudziestolecia, chłopi organizowali wiece i demonstracje, a niekiedy występowali zbrojnie. Domagano się parcelacji ziemi dworskiej, chłopi zajmowali ziemię folwarczną. Największe natężenie wystąpień było na Lubelszczyźnie i w Galicji (Republika Tarnobrzeska). &#10;http://pl.wikipedia.org/wiki/Ch%C5%82opi &#10;Pierwszą reformę rolną w Polsce przeprowadzano w okresie międzywojennym. 10 VII 1919 sejm ustawodawczy podjął uchwałę o reformie rolnej, ustalenia odnośnie do stosownych przepisów wykonawczych zapadły 15 VII 1920. &#10;Uchwała wykonawcza wydana przez sejm w czasie największego zagrożenia państwa polskiego przez Armię Czerwoną miała spowodować większe zaangażowanie wsi w obronę kraju. &#10;http://pl.wikipedia.org/wiki/Reforma_rolna" title="Chłopi">
            <a:hlinkClick r:id="rId5"/>
          </p:cNvPr>
          <p:cNvPicPr preferRelativeResize="0"/>
          <p:nvPr/>
        </p:nvPicPr>
        <p:blipFill>
          <a:blip r:embed="rId6">
            <a:alphaModFix/>
          </a:blip>
          <a:stretch>
            <a:fillRect/>
          </a:stretch>
        </p:blipFill>
        <p:spPr>
          <a:xfrm>
            <a:off x="5020975" y="2107363"/>
            <a:ext cx="3598274" cy="26986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1910</a:t>
            </a:r>
            <a:endParaRPr/>
          </a:p>
        </p:txBody>
      </p:sp>
      <p:sp>
        <p:nvSpPr>
          <p:cNvPr id="98" name="Google Shape;98;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a:solidFill>
                  <a:schemeClr val="accent2"/>
                </a:solidFill>
                <a:highlight>
                  <a:schemeClr val="lt1"/>
                </a:highlight>
              </a:rPr>
              <a:t>In 1910 have died two important for Polish people writers-1)Maria Konopnicka and 2)Eliza Orzeszkowa.</a:t>
            </a:r>
            <a:endParaRPr>
              <a:solidFill>
                <a:schemeClr val="accent2"/>
              </a:solidFill>
              <a:highlight>
                <a:schemeClr val="lt1"/>
              </a:highlight>
            </a:endParaRPr>
          </a:p>
          <a:p>
            <a:pPr marL="0" lvl="0" indent="0" algn="l" rtl="0">
              <a:spcBef>
                <a:spcPts val="1600"/>
              </a:spcBef>
              <a:spcAft>
                <a:spcPts val="0"/>
              </a:spcAft>
              <a:buClr>
                <a:schemeClr val="dk1"/>
              </a:buClr>
              <a:buSzPts val="1100"/>
              <a:buFont typeface="Arial"/>
              <a:buNone/>
            </a:pPr>
            <a:r>
              <a:rPr lang="pl">
                <a:solidFill>
                  <a:schemeClr val="accent2"/>
                </a:solidFill>
                <a:highlight>
                  <a:schemeClr val="lt1"/>
                </a:highlight>
              </a:rPr>
              <a:t>3)Stefan Żeromski-famous writer- wrote novel “sułkowski” in 1910. </a:t>
            </a:r>
            <a:endParaRPr>
              <a:solidFill>
                <a:schemeClr val="accent2"/>
              </a:solidFill>
              <a:highlight>
                <a:schemeClr val="lt1"/>
              </a:highlight>
            </a:endParaRPr>
          </a:p>
          <a:p>
            <a:pPr marL="0" lvl="0" indent="0" algn="l" rtl="0">
              <a:spcBef>
                <a:spcPts val="1600"/>
              </a:spcBef>
              <a:spcAft>
                <a:spcPts val="1600"/>
              </a:spcAft>
              <a:buNone/>
            </a:pPr>
            <a:endParaRPr/>
          </a:p>
        </p:txBody>
      </p:sp>
      <p:pic>
        <p:nvPicPr>
          <p:cNvPr id="99" name="Google Shape;99;p18"/>
          <p:cNvPicPr preferRelativeResize="0"/>
          <p:nvPr/>
        </p:nvPicPr>
        <p:blipFill>
          <a:blip r:embed="rId3">
            <a:alphaModFix/>
          </a:blip>
          <a:stretch>
            <a:fillRect/>
          </a:stretch>
        </p:blipFill>
        <p:spPr>
          <a:xfrm>
            <a:off x="728350" y="2387475"/>
            <a:ext cx="1997150" cy="2662901"/>
          </a:xfrm>
          <a:prstGeom prst="rect">
            <a:avLst/>
          </a:prstGeom>
          <a:noFill/>
          <a:ln>
            <a:noFill/>
          </a:ln>
        </p:spPr>
      </p:pic>
      <p:sp>
        <p:nvSpPr>
          <p:cNvPr id="100" name="Google Shape;100;p18"/>
          <p:cNvSpPr txBox="1"/>
          <p:nvPr/>
        </p:nvSpPr>
        <p:spPr>
          <a:xfrm>
            <a:off x="2334150" y="4568875"/>
            <a:ext cx="545100" cy="3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2400"/>
              <a:t>1</a:t>
            </a:r>
            <a:endParaRPr sz="2400"/>
          </a:p>
        </p:txBody>
      </p:sp>
      <p:pic>
        <p:nvPicPr>
          <p:cNvPr id="101" name="Google Shape;101;p18"/>
          <p:cNvPicPr preferRelativeResize="0"/>
          <p:nvPr/>
        </p:nvPicPr>
        <p:blipFill>
          <a:blip r:embed="rId4">
            <a:alphaModFix/>
          </a:blip>
          <a:stretch>
            <a:fillRect/>
          </a:stretch>
        </p:blipFill>
        <p:spPr>
          <a:xfrm>
            <a:off x="3009900" y="2393041"/>
            <a:ext cx="1997150" cy="2651772"/>
          </a:xfrm>
          <a:prstGeom prst="rect">
            <a:avLst/>
          </a:prstGeom>
          <a:noFill/>
          <a:ln>
            <a:noFill/>
          </a:ln>
        </p:spPr>
      </p:pic>
      <p:sp>
        <p:nvSpPr>
          <p:cNvPr id="102" name="Google Shape;102;p18"/>
          <p:cNvSpPr txBox="1"/>
          <p:nvPr/>
        </p:nvSpPr>
        <p:spPr>
          <a:xfrm>
            <a:off x="4612375" y="4584425"/>
            <a:ext cx="405300" cy="3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2400">
                <a:solidFill>
                  <a:schemeClr val="lt1"/>
                </a:solidFill>
              </a:rPr>
              <a:t>2</a:t>
            </a:r>
            <a:endParaRPr sz="2400">
              <a:solidFill>
                <a:schemeClr val="lt1"/>
              </a:solidFill>
            </a:endParaRPr>
          </a:p>
        </p:txBody>
      </p:sp>
      <p:pic>
        <p:nvPicPr>
          <p:cNvPr id="103" name="Google Shape;103;p18"/>
          <p:cNvPicPr preferRelativeResize="0"/>
          <p:nvPr/>
        </p:nvPicPr>
        <p:blipFill>
          <a:blip r:embed="rId5">
            <a:alphaModFix/>
          </a:blip>
          <a:stretch>
            <a:fillRect/>
          </a:stretch>
        </p:blipFill>
        <p:spPr>
          <a:xfrm>
            <a:off x="5291450" y="2439950"/>
            <a:ext cx="1826100" cy="2557961"/>
          </a:xfrm>
          <a:prstGeom prst="rect">
            <a:avLst/>
          </a:prstGeom>
          <a:noFill/>
          <a:ln>
            <a:noFill/>
          </a:ln>
        </p:spPr>
      </p:pic>
      <p:sp>
        <p:nvSpPr>
          <p:cNvPr id="104" name="Google Shape;104;p18"/>
          <p:cNvSpPr txBox="1"/>
          <p:nvPr/>
        </p:nvSpPr>
        <p:spPr>
          <a:xfrm>
            <a:off x="6708925" y="4598400"/>
            <a:ext cx="405300" cy="3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2400">
                <a:solidFill>
                  <a:srgbClr val="FFFFFF"/>
                </a:solidFill>
              </a:rPr>
              <a:t>3</a:t>
            </a:r>
            <a:endParaRPr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1913</a:t>
            </a:r>
            <a:endParaRPr/>
          </a:p>
        </p:txBody>
      </p:sp>
      <p:sp>
        <p:nvSpPr>
          <p:cNvPr id="110" name="Google Shape;110;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Opening ceremony of Hala Stulecia (</a:t>
            </a:r>
            <a:r>
              <a:rPr lang="pl">
                <a:solidFill>
                  <a:schemeClr val="accent2"/>
                </a:solidFill>
                <a:highlight>
                  <a:srgbClr val="FFFFFF"/>
                </a:highlight>
              </a:rPr>
              <a:t>Hall of the century) - symbol once of the biggest polish cities - Wrocław.</a:t>
            </a:r>
            <a:endParaRPr>
              <a:solidFill>
                <a:schemeClr val="accent2"/>
              </a:solidFill>
              <a:highlight>
                <a:srgbClr val="FFFFFF"/>
              </a:highlight>
            </a:endParaRPr>
          </a:p>
          <a:p>
            <a:pPr marL="0" lvl="0" indent="0" algn="l" rtl="0">
              <a:spcBef>
                <a:spcPts val="1600"/>
              </a:spcBef>
              <a:spcAft>
                <a:spcPts val="0"/>
              </a:spcAft>
              <a:buNone/>
            </a:pPr>
            <a:r>
              <a:rPr lang="pl">
                <a:solidFill>
                  <a:schemeClr val="accent2"/>
                </a:solidFill>
                <a:highlight>
                  <a:srgbClr val="FFFFFF"/>
                </a:highlight>
              </a:rPr>
              <a:t>In this year in Poland appear Harcerze (polish form of skauting). It were teenagers who wanted created free Poland, they learnet patriotic songs, polish history and traditions.</a:t>
            </a:r>
            <a:endParaRPr>
              <a:solidFill>
                <a:schemeClr val="accent2"/>
              </a:solidFill>
              <a:highlight>
                <a:srgbClr val="FFFFFF"/>
              </a:highlight>
            </a:endParaRPr>
          </a:p>
          <a:p>
            <a:pPr marL="0" lvl="0" indent="0" algn="l" rtl="0">
              <a:spcBef>
                <a:spcPts val="1600"/>
              </a:spcBef>
              <a:spcAft>
                <a:spcPts val="1600"/>
              </a:spcAft>
              <a:buNone/>
            </a:pPr>
            <a:endParaRPr/>
          </a:p>
        </p:txBody>
      </p:sp>
      <p:pic>
        <p:nvPicPr>
          <p:cNvPr id="111" name="Google Shape;111;p19"/>
          <p:cNvPicPr preferRelativeResize="0"/>
          <p:nvPr/>
        </p:nvPicPr>
        <p:blipFill>
          <a:blip r:embed="rId3">
            <a:alphaModFix/>
          </a:blip>
          <a:stretch>
            <a:fillRect/>
          </a:stretch>
        </p:blipFill>
        <p:spPr>
          <a:xfrm>
            <a:off x="0" y="3151488"/>
            <a:ext cx="3429000" cy="1800225"/>
          </a:xfrm>
          <a:prstGeom prst="rect">
            <a:avLst/>
          </a:prstGeom>
          <a:noFill/>
          <a:ln>
            <a:noFill/>
          </a:ln>
        </p:spPr>
      </p:pic>
      <p:pic>
        <p:nvPicPr>
          <p:cNvPr id="112" name="Google Shape;112;p19"/>
          <p:cNvPicPr preferRelativeResize="0"/>
          <p:nvPr/>
        </p:nvPicPr>
        <p:blipFill>
          <a:blip r:embed="rId4">
            <a:alphaModFix/>
          </a:blip>
          <a:stretch>
            <a:fillRect/>
          </a:stretch>
        </p:blipFill>
        <p:spPr>
          <a:xfrm>
            <a:off x="3261275" y="2802988"/>
            <a:ext cx="3798525" cy="2187125"/>
          </a:xfrm>
          <a:prstGeom prst="rect">
            <a:avLst/>
          </a:prstGeom>
          <a:noFill/>
          <a:ln>
            <a:noFill/>
          </a:ln>
        </p:spPr>
      </p:pic>
      <p:pic>
        <p:nvPicPr>
          <p:cNvPr id="113" name="Google Shape;113;p19"/>
          <p:cNvPicPr preferRelativeResize="0"/>
          <p:nvPr/>
        </p:nvPicPr>
        <p:blipFill>
          <a:blip r:embed="rId5">
            <a:alphaModFix/>
          </a:blip>
          <a:stretch>
            <a:fillRect/>
          </a:stretch>
        </p:blipFill>
        <p:spPr>
          <a:xfrm>
            <a:off x="7059800" y="2841413"/>
            <a:ext cx="2110300" cy="2110300"/>
          </a:xfrm>
          <a:prstGeom prst="rect">
            <a:avLst/>
          </a:prstGeom>
          <a:noFill/>
          <a:ln>
            <a:noFill/>
          </a:ln>
        </p:spPr>
      </p:pic>
      <p:sp>
        <p:nvSpPr>
          <p:cNvPr id="114" name="Google Shape;114;p19"/>
          <p:cNvSpPr txBox="1"/>
          <p:nvPr/>
        </p:nvSpPr>
        <p:spPr>
          <a:xfrm>
            <a:off x="7213525" y="4640325"/>
            <a:ext cx="2026500"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a:latin typeface="Lato"/>
                <a:ea typeface="Lato"/>
                <a:cs typeface="Lato"/>
                <a:sym typeface="Lato"/>
              </a:rPr>
              <a:t>symbol of Harcerstwo</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History of Poland in XX century</a:t>
            </a:r>
            <a:endParaRPr/>
          </a:p>
        </p:txBody>
      </p:sp>
      <p:sp>
        <p:nvSpPr>
          <p:cNvPr id="120" name="Google Shape;12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1" name="Google Shape;121;p20" descr="From Battle of Warsaw 1920 to E.E." title="HISTORY OF POLAND 20th CENTURY">
            <a:hlinkClick r:id="rId3"/>
          </p:cNvPr>
          <p:cNvPicPr preferRelativeResize="0"/>
          <p:nvPr/>
        </p:nvPicPr>
        <p:blipFill>
          <a:blip r:embed="rId4">
            <a:alphaModFix/>
          </a:blip>
          <a:stretch>
            <a:fillRect/>
          </a:stretch>
        </p:blipFill>
        <p:spPr>
          <a:xfrm>
            <a:off x="2286000" y="1293788"/>
            <a:ext cx="4572000" cy="3133775"/>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Words>
  <Application>Microsoft Office PowerPoint</Application>
  <PresentationFormat>Diavoorstelling (16:9)</PresentationFormat>
  <Paragraphs>17</Paragraphs>
  <Slides>8</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Playfair Display</vt:lpstr>
      <vt:lpstr>Lato</vt:lpstr>
      <vt:lpstr>Coral</vt:lpstr>
      <vt:lpstr>1910-1913</vt:lpstr>
      <vt:lpstr>PowerPoint-presentatie</vt:lpstr>
      <vt:lpstr>PowerPoint-presentatie</vt:lpstr>
      <vt:lpstr>Stanisław Wyspiański</vt:lpstr>
      <vt:lpstr>Władysław Reymont</vt:lpstr>
      <vt:lpstr>1910</vt:lpstr>
      <vt:lpstr>1913</vt:lpstr>
      <vt:lpstr>History of Poland in XX century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1910-1913</dc:title>
  <cp:lastModifiedBy>Bogaard, N.W.M.</cp:lastModifiedBy>
  <cp:revision>1</cp:revision>
  <dcterms:modified xsi:type="dcterms:W3CDTF">2021-03-17T08:54:54Z</dcterms:modified>
</cp:coreProperties>
</file>