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Economica" panose="020B060402020202020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85f61ec6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85f61ec6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85f61ec6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85f61ec6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85f61ec6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85f61ec6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85f61ec6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85f61ec6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85f61ec6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85f61ec6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85f61ec6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85f61ec6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85f61ec6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85f61ec6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5f61ec6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5f61ec6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85f61ec6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85f61ec6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85f61ec6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85f61ec6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85f61ec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85f61ec6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85f61ec6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85f61ec6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85f61ec6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85f61ec6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85f61ec6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85f61ec6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85f61ec6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85f61ec6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85f61ec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85f61ec6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85f61ec6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85f61ec6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85f61ec6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85f61ec6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85f61ec6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85f61ec6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5f61ec6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85f61ec6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85f61ec6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85f61ec6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85f61ec6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85f61ec6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826850" y="8754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Portugalia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935775" y="234203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31.03.2019-05.04.2019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28" y="2983450"/>
            <a:ext cx="3532550" cy="20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950" y="261593"/>
            <a:ext cx="3906231" cy="8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0668" y="-67312"/>
            <a:ext cx="686023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8072" y="955999"/>
            <a:ext cx="1817726" cy="323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357" y="-9680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882" y="0"/>
            <a:ext cx="68602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Diavoorstelling (16:9)</PresentationFormat>
  <Paragraphs>2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Open Sans</vt:lpstr>
      <vt:lpstr>Arial</vt:lpstr>
      <vt:lpstr>Economica</vt:lpstr>
      <vt:lpstr>Luxe</vt:lpstr>
      <vt:lpstr>Portugalia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Portugalia</dc:title>
  <cp:lastModifiedBy>Bogaard, N.W.M.</cp:lastModifiedBy>
  <cp:revision>1</cp:revision>
  <dcterms:modified xsi:type="dcterms:W3CDTF">2021-03-17T08:56:08Z</dcterms:modified>
</cp:coreProperties>
</file>