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044CF76-CF03-4C53-BF0F-0D44CBFFAAA6}">
          <p14:sldIdLst>
            <p14:sldId id="256"/>
            <p14:sldId id="257"/>
            <p14:sldId id="261"/>
            <p14:sldId id="258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Jan_Matejko" TargetMode="External"/><Relationship Id="rId3" Type="http://schemas.openxmlformats.org/officeDocument/2006/relationships/hyperlink" Target="https://upload.wikimedia.org/wikipedia/commons/thumb/8/88/Jan_Matejko-Astronomer_Copernicus-Conversation_with_God.jpg/1024px-Jan_Matejko-Astronomer_Copernicus-Conversation_with_God.jpg" TargetMode="External"/><Relationship Id="rId7" Type="http://schemas.openxmlformats.org/officeDocument/2006/relationships/hyperlink" Target="https://pl.wikipedia.org/wiki/1889" TargetMode="External"/><Relationship Id="rId2" Type="http://schemas.openxmlformats.org/officeDocument/2006/relationships/hyperlink" Target="https://upload.wikimedia.org/wikipedia/commons/thumb/3/38/Jan_Matejko,_Bitwa_pod_Grunwaldem.jpg/1024px-Jan_Matejko,_Bitwa_pod_Grunwalde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Henryk_Sienkiewicz" TargetMode="External"/><Relationship Id="rId11" Type="http://schemas.openxmlformats.org/officeDocument/2006/relationships/hyperlink" Target="https://en.wikipedia.org/wiki/Jan_Matejko" TargetMode="External"/><Relationship Id="rId5" Type="http://schemas.openxmlformats.org/officeDocument/2006/relationships/hyperlink" Target="https://pl.wikipedia.org/wiki/Boles%C5%82aw_Prus" TargetMode="External"/><Relationship Id="rId10" Type="http://schemas.openxmlformats.org/officeDocument/2006/relationships/hyperlink" Target="https://en.wikipedia.org/wiki/Henryk_Sienkiewicz" TargetMode="External"/><Relationship Id="rId4" Type="http://schemas.openxmlformats.org/officeDocument/2006/relationships/hyperlink" Target="https://pl.wikipedia.org/wiki/Ziemie_polskie_pod_zaborami" TargetMode="External"/><Relationship Id="rId9" Type="http://schemas.openxmlformats.org/officeDocument/2006/relationships/hyperlink" Target="https://en.wikipedia.org/wiki/Boles%C5%82aw_Pr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5790D-764A-4970-938C-B55B4F4A4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Year 1889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483471-905E-415F-AE11-150C3E534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643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4446C4A-E188-46DD-9F8F-B788C466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 </a:t>
            </a:r>
            <a:r>
              <a:rPr lang="en-US" dirty="0" err="1"/>
              <a:t>Matejko</a:t>
            </a:r>
            <a:r>
              <a:rPr lang="en-US" dirty="0"/>
              <a:t> and the art of his brush</a:t>
            </a:r>
            <a:endParaRPr lang="pl-PL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310347-64BF-465B-BED8-2AD392C2C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74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D93204-C140-4322-8E85-05DB5E5A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Jan Matejko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51A16ED-7852-4AA5-87F8-448C0136C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3123" y="2077910"/>
            <a:ext cx="4825320" cy="2702179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1A16B04-2160-4D8F-A801-E2DDD4ABC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Jan </a:t>
            </a:r>
            <a:r>
              <a:rPr lang="en-US" sz="1800" dirty="0" err="1"/>
              <a:t>Alojzy</a:t>
            </a:r>
            <a:r>
              <a:rPr lang="en-US" sz="1800" dirty="0"/>
              <a:t> </a:t>
            </a:r>
            <a:r>
              <a:rPr lang="en-US" sz="1800" dirty="0" err="1"/>
              <a:t>Matejko</a:t>
            </a:r>
            <a:r>
              <a:rPr lang="en-US" sz="1800" dirty="0"/>
              <a:t> - Polish painter, creator of historical and battle paintings, </a:t>
            </a:r>
            <a:r>
              <a:rPr lang="en-US" sz="1800" dirty="0" err="1"/>
              <a:t>historiosophy</a:t>
            </a:r>
            <a:r>
              <a:rPr lang="en-US" sz="1800" dirty="0"/>
              <a:t>. He was the author of over three hundred oil paintings and several hundred drawings and sketches.</a:t>
            </a:r>
            <a:endParaRPr lang="pl-PL" sz="1800" dirty="0"/>
          </a:p>
          <a:p>
            <a:r>
              <a:rPr lang="en-US" sz="1800" dirty="0"/>
              <a:t>b. June 24, 1838 </a:t>
            </a:r>
            <a:br>
              <a:rPr lang="pl-PL" sz="1800" dirty="0"/>
            </a:br>
            <a:r>
              <a:rPr lang="en-US" sz="1800" dirty="0"/>
              <a:t>d. November 1, 1893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10658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781FC9-8BB0-435E-9A63-FFD5308F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Paintings of Jan Matejko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A3B616E-4FA5-4CDA-89BE-96054D2D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Battle of Grunwald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474D89-F1EC-4A23-8E6A-55A5DD38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1800" dirty="0"/>
              <a:t>Astronomer Copernicus, conversation with God</a:t>
            </a:r>
            <a:endParaRPr lang="pl-PL" sz="1800" i="1" dirty="0">
              <a:solidFill>
                <a:schemeClr val="tx1"/>
              </a:solidFill>
            </a:endParaRPr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A1FDDD45-BB99-43D9-ACE4-20E64611AC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16485" y="3324017"/>
            <a:ext cx="3446675" cy="2470566"/>
          </a:xfrm>
        </p:spPr>
      </p:pic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855B59F4-B4D2-4D38-9A5C-D642A54449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95400" y="3534138"/>
            <a:ext cx="4718050" cy="2050324"/>
          </a:xfrm>
        </p:spPr>
      </p:pic>
    </p:spTree>
    <p:extLst>
      <p:ext uri="{BB962C8B-B14F-4D97-AF65-F5344CB8AC3E}">
        <p14:creationId xmlns:p14="http://schemas.microsoft.com/office/powerpoint/2010/main" val="81073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492590C-6D7D-42AB-AA2A-2078C85D1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The end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E34314E-84F2-460A-9EAF-8793BC91B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91C8E-52F5-4E5F-BCF0-EFF0BFB0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pl-P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1C85A0-7600-488B-9858-DA692325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>
                <a:hlinkClick r:id="rId2"/>
              </a:rPr>
              <a:t>https://upload.wikimedia.org/wikipedia/commons/thumb/3/38/Jan_Matejko%2C_Bitwa_pod_Grunwaldem.jpg/1024px-Jan_Matejko%2C_Bitwa_pod_Grunwaldem.jpg</a:t>
            </a:r>
            <a:endParaRPr lang="pl-PL" dirty="0"/>
          </a:p>
          <a:p>
            <a:r>
              <a:rPr lang="pl-PL" dirty="0">
                <a:hlinkClick r:id="rId3"/>
              </a:rPr>
              <a:t>https://upload.wikimedia.org/wikipedia/commons/thumb/8/88/Jan_Matejko-Astronomer_Copernicus-Conversation_with_God.jpg/1024px-Jan_Matejko-Astronomer_Copernicus-Conversation_with_God.jpg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https://pl.wikipedia.org/wiki/Ziemie_polskie_pod_zaborami</a:t>
            </a:r>
            <a:endParaRPr lang="pl-PL" dirty="0"/>
          </a:p>
          <a:p>
            <a:r>
              <a:rPr lang="pl-PL" dirty="0">
                <a:hlinkClick r:id="rId5"/>
              </a:rPr>
              <a:t>https://pl.wikipedia.org/wiki/Boles%C5%82aw_Prus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https://pl.wikipedia.org/wiki/Henryk_Sienkiewicz</a:t>
            </a:r>
            <a:endParaRPr lang="pl-PL" dirty="0"/>
          </a:p>
          <a:p>
            <a:r>
              <a:rPr lang="pl-PL" dirty="0">
                <a:hlinkClick r:id="rId7"/>
              </a:rPr>
              <a:t>https://pl.wikipedia.org/wiki/1889</a:t>
            </a:r>
            <a:endParaRPr lang="pl-PL" dirty="0"/>
          </a:p>
          <a:p>
            <a:r>
              <a:rPr lang="pl-PL" dirty="0">
                <a:hlinkClick r:id="rId8"/>
              </a:rPr>
              <a:t>https://pl.wikipedia.org/wiki/Jan_Matejko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9"/>
              </a:rPr>
              <a:t>https://en.wikipedia.org/wiki/Boles%C5%82aw_Prus</a:t>
            </a:r>
            <a:endParaRPr lang="pl-PL" dirty="0"/>
          </a:p>
          <a:p>
            <a:r>
              <a:rPr lang="pl-PL" dirty="0">
                <a:hlinkClick r:id="rId10"/>
              </a:rPr>
              <a:t>https://en.wikipedia.org/wiki/Henryk_Sienkiewicz</a:t>
            </a:r>
            <a:endParaRPr lang="pl-PL" dirty="0"/>
          </a:p>
          <a:p>
            <a:r>
              <a:rPr lang="pl-PL" dirty="0">
                <a:hlinkClick r:id="rId11"/>
              </a:rPr>
              <a:t>https://en.wikipedia.org/wiki/Jan_Matejko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42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071BB-65B5-460A-9139-434D857B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Table of 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DBA8DF-A212-4C8E-AF2C-EB510C39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en-US" dirty="0">
                <a:hlinkClick r:id="rId2" action="ppaction://hlinksldjump"/>
              </a:rPr>
              <a:t>Poland suppressed by </a:t>
            </a:r>
            <a:r>
              <a:rPr lang="pl-PL" dirty="0">
                <a:hlinkClick r:id="rId2" action="ppaction://hlinksldjump"/>
              </a:rPr>
              <a:t>annexations</a:t>
            </a:r>
            <a:endParaRPr lang="pl-PL" dirty="0"/>
          </a:p>
          <a:p>
            <a:r>
              <a:rPr lang="en-US" dirty="0">
                <a:hlinkClick r:id="rId3" action="ppaction://hlinksldjump"/>
              </a:rPr>
              <a:t>Henryk Sienkiewicz and </a:t>
            </a:r>
            <a:r>
              <a:rPr lang="en-US" dirty="0" err="1">
                <a:hlinkClick r:id="rId3" action="ppaction://hlinksldjump"/>
              </a:rPr>
              <a:t>Bolesław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Prus</a:t>
            </a:r>
            <a:r>
              <a:rPr lang="en-US" dirty="0">
                <a:hlinkClick r:id="rId3" action="ppaction://hlinksldjump"/>
              </a:rPr>
              <a:t>, great Polish </a:t>
            </a:r>
            <a:r>
              <a:rPr lang="pl-PL" dirty="0">
                <a:hlinkClick r:id="rId3" action="ppaction://hlinksldjump"/>
              </a:rPr>
              <a:t>writers</a:t>
            </a:r>
            <a:endParaRPr lang="pl-PL" dirty="0"/>
          </a:p>
          <a:p>
            <a:r>
              <a:rPr lang="en-US" dirty="0">
                <a:hlinkClick r:id="rId4" action="ppaction://hlinksldjump"/>
              </a:rPr>
              <a:t>The first surgeon's meeting in Poland</a:t>
            </a:r>
            <a:endParaRPr lang="pl-PL" dirty="0"/>
          </a:p>
          <a:p>
            <a:r>
              <a:rPr lang="en-US" dirty="0">
                <a:hlinkClick r:id="rId5" action="ppaction://hlinksldjump"/>
              </a:rPr>
              <a:t>Jan </a:t>
            </a:r>
            <a:r>
              <a:rPr lang="en-US" dirty="0" err="1">
                <a:hlinkClick r:id="rId5" action="ppaction://hlinksldjump"/>
              </a:rPr>
              <a:t>Matejko</a:t>
            </a:r>
            <a:r>
              <a:rPr lang="en-US" dirty="0">
                <a:hlinkClick r:id="rId5" action="ppaction://hlinksldjump"/>
              </a:rPr>
              <a:t> and the art of his brush</a:t>
            </a:r>
            <a:endParaRPr lang="pl-PL" dirty="0"/>
          </a:p>
          <a:p>
            <a:r>
              <a:rPr lang="en-US" dirty="0">
                <a:hlinkClick r:id="rId6" action="ppaction://hlinksldjump"/>
              </a:rPr>
              <a:t>Bibliography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958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209FB74-D97C-4D2A-8CC4-D54C3AD1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Poland suppressed by </a:t>
            </a:r>
            <a:r>
              <a:rPr lang="pl-PL" dirty="0"/>
              <a:t>annexations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63B936-B791-45AF-AC68-9C0891A27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86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3F4EF-0CEC-47A9-A025-3DDF24DC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Polish annexations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75C87C6-DC88-4B96-BB6C-306C9893F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284555"/>
            <a:ext cx="5470525" cy="428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B1FB77-2586-405B-B2F6-3DB3A4FB3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From 1795, Poland was under the annexation of three neighboring countries: Russia, Prussia, and Austria.</a:t>
            </a:r>
            <a:endParaRPr lang="pl-PL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It lasted until 1918, which gives the number of 123 years of the lack of independence, however, as a nation, Poland continued to operate and develop.</a:t>
            </a:r>
            <a:endParaRPr lang="pl-P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689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6576898-A6D4-4E57-B9B3-EBC7D96B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752606"/>
            <a:ext cx="10250424" cy="1822514"/>
          </a:xfrm>
        </p:spPr>
        <p:txBody>
          <a:bodyPr/>
          <a:lstStyle/>
          <a:p>
            <a:r>
              <a:rPr lang="en-US" dirty="0"/>
              <a:t>Henryk Sienkiewicz and </a:t>
            </a:r>
            <a:r>
              <a:rPr lang="en-US" dirty="0" err="1"/>
              <a:t>Bolesław</a:t>
            </a:r>
            <a:r>
              <a:rPr lang="en-US" dirty="0"/>
              <a:t> </a:t>
            </a:r>
            <a:r>
              <a:rPr lang="en-US" dirty="0" err="1"/>
              <a:t>Prus</a:t>
            </a:r>
            <a:r>
              <a:rPr lang="en-US" dirty="0"/>
              <a:t>, great Polish </a:t>
            </a:r>
            <a:r>
              <a:rPr lang="pl-PL" dirty="0"/>
              <a:t>writers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B6DC32-EFCD-45D8-9DF5-9571C98D8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79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587513-A3D6-4080-9220-4B0B6A40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Henryk sienkiewicz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50C9AC0-0FB0-4F3D-B909-D3C4C944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78984"/>
            <a:ext cx="4807735" cy="3500031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D9F7345-90A0-4A43-BF42-439BA5B73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Henryk Adam Aleksander Pius Sienkiewicz's Polish novelist and journalist; Nobel laureate in the field of literature for the whole of the creative career, one of the most popular Polish writers of the 19th and 20th centuries</a:t>
            </a:r>
            <a:endParaRPr lang="pl-PL" sz="1800" dirty="0"/>
          </a:p>
          <a:p>
            <a:r>
              <a:rPr lang="en-US" sz="1800" dirty="0"/>
              <a:t>b. May 5, 1846 </a:t>
            </a:r>
            <a:br>
              <a:rPr lang="pl-PL" sz="1800" dirty="0"/>
            </a:br>
            <a:r>
              <a:rPr lang="en-US" sz="1800" dirty="0"/>
              <a:t>d. November 15, 1916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57049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AF1D6-A794-4FAD-A489-9C2AFA4E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Bolesław Prus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DA9AF45-130F-4C85-8D21-A13E9AB6B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9736" y="1194992"/>
            <a:ext cx="3290255" cy="4468016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B2E11C-076A-4C42-A0AE-73B010941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err="1"/>
              <a:t>Bolesław</a:t>
            </a:r>
            <a:r>
              <a:rPr lang="en-US" sz="1800" dirty="0"/>
              <a:t> </a:t>
            </a:r>
            <a:r>
              <a:rPr lang="en-US" sz="1800" dirty="0" err="1"/>
              <a:t>Prus</a:t>
            </a:r>
            <a:r>
              <a:rPr lang="en-US" sz="1800" dirty="0"/>
              <a:t>, in fact, Aleksander </a:t>
            </a:r>
            <a:r>
              <a:rPr lang="en-US" sz="1800" dirty="0" err="1"/>
              <a:t>Głowacki</a:t>
            </a:r>
            <a:r>
              <a:rPr lang="en-US" sz="1800" dirty="0"/>
              <a:t> of the </a:t>
            </a:r>
            <a:r>
              <a:rPr lang="en-US" sz="1800" dirty="0" err="1"/>
              <a:t>Prus</a:t>
            </a:r>
            <a:r>
              <a:rPr lang="en-US" sz="1800" dirty="0"/>
              <a:t> coat of arms - Polish writer, prose writer, novelist and columnist of the period of positivism, co-creator of Polish realism, chronicler of Warsaw, thinker and popularizer of knowledge, social activist</a:t>
            </a:r>
            <a:endParaRPr lang="pl-PL" sz="1800" dirty="0"/>
          </a:p>
          <a:p>
            <a:r>
              <a:rPr lang="en-US" sz="1800" dirty="0"/>
              <a:t>b. August 20, 1847 </a:t>
            </a:r>
            <a:br>
              <a:rPr lang="pl-PL" sz="1800" dirty="0"/>
            </a:br>
            <a:r>
              <a:rPr lang="pl-PL" sz="1800" dirty="0"/>
              <a:t>d. </a:t>
            </a:r>
            <a:r>
              <a:rPr lang="en-US" sz="1800" dirty="0"/>
              <a:t>May 19, 1912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0465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3CF37CB-D722-4EC8-8759-63901425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1752606"/>
            <a:ext cx="8648700" cy="1822514"/>
          </a:xfrm>
        </p:spPr>
        <p:txBody>
          <a:bodyPr/>
          <a:lstStyle/>
          <a:p>
            <a:r>
              <a:rPr lang="en-US" dirty="0"/>
              <a:t>The first surgeon's meeting in Poland</a:t>
            </a:r>
            <a:endParaRPr lang="pl-PL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5A2A2C-8A89-4707-A1FB-277F26847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00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05998A3-A73A-402A-95F5-7EEAE17A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849689" cy="1371600"/>
          </a:xfrm>
        </p:spPr>
        <p:txBody>
          <a:bodyPr/>
          <a:lstStyle/>
          <a:p>
            <a:r>
              <a:rPr lang="pl-PL" dirty="0"/>
              <a:t>Meeting</a:t>
            </a:r>
            <a:r>
              <a:rPr lang="en-US" dirty="0"/>
              <a:t> of surgeons in Poland</a:t>
            </a:r>
            <a:endParaRPr lang="pl-PL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F406A97C-7F1A-470C-9637-B592CDF3F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	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96D50F4-67DC-4564-8ABA-AA3819821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It took place in 1889 and was the first one in Poland. It was an important thing for the Polish culture because of the difficult political situation at this time.</a:t>
            </a:r>
            <a:endParaRPr lang="pl-PL" sz="18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61ADAC-C259-4F31-91D7-DD8EEB73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709" y="1799907"/>
            <a:ext cx="4693659" cy="32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1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500</Words>
  <Application>Microsoft Office PowerPoint</Application>
  <PresentationFormat>Breedbeeld</PresentationFormat>
  <Paragraphs>43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Organisch</vt:lpstr>
      <vt:lpstr>Year 1889</vt:lpstr>
      <vt:lpstr>Table of Contents</vt:lpstr>
      <vt:lpstr>Poland suppressed by annexations</vt:lpstr>
      <vt:lpstr>Polish annexations</vt:lpstr>
      <vt:lpstr>Henryk Sienkiewicz and Bolesław Prus, great Polish writers</vt:lpstr>
      <vt:lpstr>Henryk sienkiewicz</vt:lpstr>
      <vt:lpstr>Bolesław Prus</vt:lpstr>
      <vt:lpstr>The first surgeon's meeting in Poland</vt:lpstr>
      <vt:lpstr>Meeting of surgeons in Poland</vt:lpstr>
      <vt:lpstr>Jan Matejko and the art of his brush</vt:lpstr>
      <vt:lpstr>Jan Matejko</vt:lpstr>
      <vt:lpstr>Paintings of Jan Matejko</vt:lpstr>
      <vt:lpstr>The end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1889</dc:title>
  <dc:creator>Piotr Jędrusik</dc:creator>
  <cp:lastModifiedBy>Bogaard, N.W.M.</cp:lastModifiedBy>
  <cp:revision>14</cp:revision>
  <dcterms:created xsi:type="dcterms:W3CDTF">2019-01-03T17:30:04Z</dcterms:created>
  <dcterms:modified xsi:type="dcterms:W3CDTF">2021-03-03T07:08:26Z</dcterms:modified>
</cp:coreProperties>
</file>