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theme" Target="theme/theme1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viewProps" Target="viewProps.xml" /><Relationship Id="rId5" Type="http://schemas.openxmlformats.org/officeDocument/2006/relationships/slide" Target="slides/slide4.xml" /><Relationship Id="rId10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 /><Relationship Id="rId2" Type="http://schemas.openxmlformats.org/officeDocument/2006/relationships/image" Target="../media/image4.png" /><Relationship Id="rId1" Type="http://schemas.openxmlformats.org/officeDocument/2006/relationships/slideMaster" Target="../slideMasters/slideMaster1.xml" /><Relationship Id="rId5" Type="http://schemas.microsoft.com/office/2007/relationships/hdphoto" Target="../media/hdphoto1.wdp" /><Relationship Id="rId4" Type="http://schemas.openxmlformats.org/officeDocument/2006/relationships/image" Target="../media/image3.png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 /><Relationship Id="rId2" Type="http://schemas.openxmlformats.org/officeDocument/2006/relationships/image" Target="../media/image4.png" /><Relationship Id="rId1" Type="http://schemas.openxmlformats.org/officeDocument/2006/relationships/slideMaster" Target="../slideMasters/slideMaster1.xml" /><Relationship Id="rId5" Type="http://schemas.microsoft.com/office/2007/relationships/hdphoto" Target="../media/hdphoto1.wdp" /><Relationship Id="rId4" Type="http://schemas.openxmlformats.org/officeDocument/2006/relationships/image" Target="../media/image3.png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 /><Relationship Id="rId2" Type="http://schemas.openxmlformats.org/officeDocument/2006/relationships/image" Target="../media/image4.png" /><Relationship Id="rId1" Type="http://schemas.openxmlformats.org/officeDocument/2006/relationships/slideMaster" Target="../slideMasters/slideMaster1.xml" /><Relationship Id="rId5" Type="http://schemas.microsoft.com/office/2007/relationships/hdphoto" Target="../media/hdphoto1.wdp" /><Relationship Id="rId4" Type="http://schemas.openxmlformats.org/officeDocument/2006/relationships/image" Target="../media/image2.png" 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 /><Relationship Id="rId2" Type="http://schemas.openxmlformats.org/officeDocument/2006/relationships/image" Target="../media/image4.png" /><Relationship Id="rId1" Type="http://schemas.openxmlformats.org/officeDocument/2006/relationships/slideMaster" Target="../slideMasters/slideMaster1.xml" /><Relationship Id="rId5" Type="http://schemas.microsoft.com/office/2007/relationships/hdphoto" Target="../media/hdphoto1.wdp" /><Relationship Id="rId4" Type="http://schemas.openxmlformats.org/officeDocument/2006/relationships/image" Target="../media/image2.png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3/15/2021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3/15/2021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3/15/2021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3/15/2021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3/15/2021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3/15/2021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3/15/2021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3/15/2021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3/15/2021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3/15/2021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3/15/2021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2.pn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image" Target="../media/image3.png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microsoft.com/office/2007/relationships/hdphoto" Target="../media/hdphoto1.wdp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3/15/2021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E760F51-5183-B641-82AA-19345BA29C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l-PL"/>
              <a:t>Poland in 1821</a:t>
            </a:r>
          </a:p>
        </p:txBody>
      </p:sp>
    </p:spTree>
    <p:extLst>
      <p:ext uri="{BB962C8B-B14F-4D97-AF65-F5344CB8AC3E}">
        <p14:creationId xmlns:p14="http://schemas.microsoft.com/office/powerpoint/2010/main" val="4081085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A8F1827-E871-7E44-9A59-D9FC86DB5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8800">
                <a:solidFill>
                  <a:schemeClr val="accent2"/>
                </a:solidFill>
              </a:rPr>
              <a:t>Economic collapse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7DC6079-2B8C-924D-8DB4-769B0401DE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pl-PL" sz="3200"/>
              <a:t>Poland was on the verge of bankruptcy. Industry and economy did not develop and were not profitable. In October, Franciszek Ksawery Drucki -Lubecki became the new minister of the treasury.  For 9 years in office, Drucki-Lubecki stimulated the development of industry and economy.</a:t>
            </a:r>
          </a:p>
        </p:txBody>
      </p:sp>
    </p:spTree>
    <p:extLst>
      <p:ext uri="{BB962C8B-B14F-4D97-AF65-F5344CB8AC3E}">
        <p14:creationId xmlns:p14="http://schemas.microsoft.com/office/powerpoint/2010/main" val="720547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840A82B-4D75-6B42-8740-B07D545A2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>
                <a:solidFill>
                  <a:schemeClr val="accent2"/>
                </a:solidFill>
              </a:rPr>
              <a:t>Franciszek Ksawery Drucki-Lubecki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0587C0F-7F20-F44C-A76B-D01D88E27B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5752433" cy="40507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200"/>
              <a:t>He was born on December 16, 1779 in Pohost and he died on May 28, 1846 in Sankt Petersburg. He was a politician and a prince. He’s a founder of Bank Polski and Towarzystwo Kredytowe Ziemskie.</a:t>
            </a:r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5164FE7F-195E-D741-9C22-266285CE89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6731" y="2063542"/>
            <a:ext cx="3375421" cy="4108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119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313C9DC-361F-144E-A6A9-801589639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8000">
                <a:solidFill>
                  <a:schemeClr val="accent2"/>
                </a:solidFill>
              </a:rPr>
              <a:t>The Zgierz agreement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067C2F1-4C3B-7743-880F-BB62019FB3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5752433" cy="40507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200"/>
              <a:t>This agreement was signed on March 30, 1821. This was the beggining of the textile industry. The originator of this agreement was Rajmund Rembieliński. </a:t>
            </a:r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A34293A7-40D4-F147-B46B-DD8128422C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6827"/>
          <a:stretch/>
        </p:blipFill>
        <p:spPr>
          <a:xfrm>
            <a:off x="7524353" y="2093976"/>
            <a:ext cx="2922191" cy="405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372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0FE32E5-2BA3-3940-9192-EAE9F8EE0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6600">
                <a:solidFill>
                  <a:schemeClr val="accent2"/>
                </a:solidFill>
              </a:rPr>
              <a:t>Towarzystwo Patriotyczne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B558458-3AB1-364B-BF60-FB9B9E71C2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6002465" cy="40507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200"/>
              <a:t>This secret organization was founded on May 1, 1821 by major Walerian Łukasiński. The organization had 240 members and they wanted to rebuild Poland and its borders.</a:t>
            </a:r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BB82687F-5D4B-8641-AC7E-B21470E02A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2313" y="1881186"/>
            <a:ext cx="3864769" cy="4056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575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F926E9F-DC60-2C48-B7AA-1387C1BD6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6000">
                <a:solidFill>
                  <a:schemeClr val="accent2"/>
                </a:solidFill>
              </a:rPr>
              <a:t>Magazines published since 1821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F145E0C-6410-0947-A9D6-6E9F548314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3200"/>
              <a:t> Astrea – published in Warsaw by Franciszek Grzymała. It was about literature, culture, economy and policy. In this magazine Grzymała appereciated the poetic talent of Adam Mickiewicz.</a:t>
            </a:r>
          </a:p>
          <a:p>
            <a:r>
              <a:rPr lang="pl-PL" sz="3200"/>
              <a:t>Mrówka Poznańska – published in Poznań every month. This magazine contributed to the development of the polish language and culture.</a:t>
            </a:r>
          </a:p>
        </p:txBody>
      </p:sp>
    </p:spTree>
    <p:extLst>
      <p:ext uri="{BB962C8B-B14F-4D97-AF65-F5344CB8AC3E}">
        <p14:creationId xmlns:p14="http://schemas.microsoft.com/office/powerpoint/2010/main" val="4256719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427519B-D822-DA42-B696-BF327BD9F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7200"/>
              <a:t>Kurier warszawski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3AEB98F-5DEB-6A4B-B6CB-85DE2104D6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6145340" cy="40507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200"/>
              <a:t>It was a daily newspaper published in Warsaw and founded by Bruno Kiciński.  The first number was published on January 1, 1821. This newspaper was popular with officials.</a:t>
            </a:r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3EFAE755-7EE0-4C49-953B-1966B00D45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1761" y="1913815"/>
            <a:ext cx="3001045" cy="4459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327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F45FD41-1AFB-A14A-AE5D-0B3A4E4195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sz="8000"/>
              <a:t>Thank you for attention</a:t>
            </a:r>
          </a:p>
        </p:txBody>
      </p:sp>
    </p:spTree>
    <p:extLst>
      <p:ext uri="{BB962C8B-B14F-4D97-AF65-F5344CB8AC3E}">
        <p14:creationId xmlns:p14="http://schemas.microsoft.com/office/powerpoint/2010/main" val="41680580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Drewniana czcionka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Panoramiczny</PresentationFormat>
  <Slides>8</Slides>
  <Notes>0</Notes>
  <HiddenSlides>0</HiddenSlide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9" baseType="lpstr">
      <vt:lpstr>Drewniana czcionka</vt:lpstr>
      <vt:lpstr>Poland in 1821</vt:lpstr>
      <vt:lpstr>Economic collapse</vt:lpstr>
      <vt:lpstr>Franciszek Ksawery Drucki-Lubecki</vt:lpstr>
      <vt:lpstr>The Zgierz agreement</vt:lpstr>
      <vt:lpstr>Towarzystwo Patriotyczne</vt:lpstr>
      <vt:lpstr>Magazines published since 1821</vt:lpstr>
      <vt:lpstr>Kurier warszawski</vt:lpstr>
      <vt:lpstr>Thank you for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Poland in 1821</dc:title>
  <dc:creator>Nieznany użytkownik</dc:creator>
  <cp:lastModifiedBy>Nieznany użytkownik</cp:lastModifiedBy>
  <cp:revision>4</cp:revision>
  <dcterms:created xsi:type="dcterms:W3CDTF">2021-03-13T13:35:04Z</dcterms:created>
  <dcterms:modified xsi:type="dcterms:W3CDTF">2021-03-15T06:18:25Z</dcterms:modified>
</cp:coreProperties>
</file>