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43" autoAdjust="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 contrast="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2DF9A3-E1AB-4207-8D94-E159558B4E2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F1F596-1C98-47FA-932D-0960589C3C8B}" type="slidenum">
              <a:rPr lang="pl-PL" smtClean="0"/>
              <a:t>‹nr.›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ia\Downloads\h5UQdMtH5nJMIweEc9qgcU6BOqOFqs8KvAk9LLw0.mp3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ia\Downloads\5bUXY7daV0Ba1eM3pkwPtdEn3rQZ5ROfW3eL5bm2.mp3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406640" cy="1472184"/>
          </a:xfrm>
        </p:spPr>
        <p:txBody>
          <a:bodyPr>
            <a:normAutofit/>
          </a:bodyPr>
          <a:lstStyle/>
          <a:p>
            <a:r>
              <a:rPr lang="pl-PL" sz="8000" dirty="0">
                <a:latin typeface="Bahnschrift Condensed" pitchFamily="34" charset="0"/>
              </a:rPr>
              <a:t>Polska w 2004 roku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ahnschrift Condensed" pitchFamily="34" charset="0"/>
              </a:rPr>
              <a:t>31 lipca 2004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268760"/>
            <a:ext cx="7096832" cy="2197224"/>
          </a:xfrm>
        </p:spPr>
        <p:txBody>
          <a:bodyPr/>
          <a:lstStyle/>
          <a:p>
            <a:pPr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latin typeface="Bahnschrift Condensed" pitchFamily="34" charset="0"/>
              </a:rPr>
              <a:t>	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	 W stolicy miało miejsce otwarcie Muzeum Powstania Warszawskiego. </a:t>
            </a:r>
          </a:p>
        </p:txBody>
      </p:sp>
      <p:pic>
        <p:nvPicPr>
          <p:cNvPr id="4" name="Obraz 3" descr="Muzeum-Powstania-Warszawskiego_fot.-W.Z.-Panow_pzstudio.pl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977528" cy="398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692696"/>
            <a:ext cx="6736792" cy="1261120"/>
          </a:xfrm>
        </p:spPr>
        <p:txBody>
          <a:bodyPr/>
          <a:lstStyle/>
          <a:p>
            <a:pPr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latin typeface="Bahnschrift Condensed" pitchFamily="34" charset="0"/>
              </a:rPr>
              <a:t>		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Rok </a:t>
            </a:r>
            <a:r>
              <a:rPr lang="pl-PL" dirty="0" err="1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poźniej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, 2 kwietnia, zmarł papież Jan Paweł II, przeżywszy 85 lat.</a:t>
            </a:r>
          </a:p>
        </p:txBody>
      </p:sp>
      <p:pic>
        <p:nvPicPr>
          <p:cNvPr id="4" name="Obraz 3" descr="str1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5560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535895"/>
            <a:ext cx="5472608" cy="1786210"/>
          </a:xfrm>
        </p:spPr>
        <p:txBody>
          <a:bodyPr>
            <a:normAutofit/>
          </a:bodyPr>
          <a:lstStyle/>
          <a:p>
            <a:r>
              <a:rPr lang="pl-PL" sz="9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KONIEC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>
                <a:latin typeface="Bahnschrift Condensed" pitchFamily="34" charset="0"/>
              </a:rPr>
              <a:t>Polska w Unii Europejskiej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447800"/>
            <a:ext cx="7560840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latin typeface="Bahnschrift Condensed" pitchFamily="34" charset="0"/>
              </a:rPr>
              <a:t>		1 maja 2004 roku Polska wstąpiła do UE, tym samym otwierając się na wpływy zachodnich sąsiadów. Prezydentem był wówczas Aleksander Kwaśniewski.</a:t>
            </a:r>
          </a:p>
        </p:txBody>
      </p:sp>
      <p:pic>
        <p:nvPicPr>
          <p:cNvPr id="4" name="Obraz 3" descr="a_kwasniewski_pap5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40968"/>
            <a:ext cx="2481808" cy="34124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Obraz 4" descr="8645131-polska-i-unia-europejska-900-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501008"/>
            <a:ext cx="3638178" cy="224758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68760"/>
            <a:ext cx="7272808" cy="1656184"/>
          </a:xfrm>
        </p:spPr>
        <p:txBody>
          <a:bodyPr/>
          <a:lstStyle/>
          <a:p>
            <a:pPr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latin typeface="Bahnschrift Condensed" pitchFamily="34" charset="0"/>
              </a:rPr>
              <a:t>		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Zapoczątkowało to znaczne zmiany. Dzięki licznym programom finansowanym z funduszy unijnych znacznie poprawiła się jakość życia ludzi.</a:t>
            </a:r>
          </a:p>
        </p:txBody>
      </p:sp>
      <p:pic>
        <p:nvPicPr>
          <p:cNvPr id="4" name="Obraz 3" descr="logo_ueefs_lewastron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140968"/>
            <a:ext cx="4291584" cy="217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69269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latin typeface="Bahnschrift Condensed" pitchFamily="34" charset="0"/>
              </a:rPr>
              <a:t>		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Otwarcie granic dostarczyło Polakom nowych możliwości. Wielu postanowiło skorzystać z tej szansy i spróbować szczęścia za zachodnią granicą.</a:t>
            </a:r>
          </a:p>
        </p:txBody>
      </p:sp>
      <p:pic>
        <p:nvPicPr>
          <p:cNvPr id="4" name="Obraz 3" descr="400px-European_Union_ma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38100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v-tumblr-png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26" y="1007656"/>
            <a:ext cx="8071148" cy="484268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916832"/>
            <a:ext cx="5616624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latin typeface="Bahnschrift Condensed" pitchFamily="34" charset="0"/>
              </a:rPr>
              <a:t>	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	Nastąpił rozwój telewizji, muzyki i filmografii. W tym okresie powstało wiele słynnych utworów i filmów. Wiele z nich ukazywało komunę w prześmiewczy sposób.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flipV="1">
            <a:off x="10476656" y="1160160"/>
            <a:ext cx="236712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4023360" cy="640080"/>
          </a:xfrm>
        </p:spPr>
        <p:txBody>
          <a:bodyPr>
            <a:normAutofit/>
          </a:bodyPr>
          <a:lstStyle/>
          <a:p>
            <a:r>
              <a:rPr lang="pl-PL" i="1" dirty="0">
                <a:latin typeface="Bahnschrift Condensed" pitchFamily="34" charset="0"/>
              </a:rPr>
              <a:t>Plakat filmu „Wesele” (premiera: 15.10.2004r.)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>
            <a:off x="4716016" y="5229200"/>
            <a:ext cx="4023360" cy="640080"/>
          </a:xfrm>
        </p:spPr>
        <p:txBody>
          <a:bodyPr>
            <a:normAutofit/>
          </a:bodyPr>
          <a:lstStyle/>
          <a:p>
            <a:r>
              <a:rPr lang="pl-PL" i="1" dirty="0">
                <a:latin typeface="Bahnschrift Condensed" pitchFamily="34" charset="0"/>
              </a:rPr>
              <a:t>Plakat filmu „Vinci” (premiera: 17.09.2004r.)</a:t>
            </a:r>
          </a:p>
        </p:txBody>
      </p:sp>
      <p:pic>
        <p:nvPicPr>
          <p:cNvPr id="9" name="Symbol zastępczy zawartości 8" descr="7521214.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279918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ymbol zastępczy zawartości 9" descr="twojastaa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836712"/>
            <a:ext cx="28575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2411760" y="5445224"/>
            <a:ext cx="4023360" cy="640080"/>
          </a:xfrm>
        </p:spPr>
        <p:txBody>
          <a:bodyPr>
            <a:normAutofit lnSpcReduction="10000"/>
          </a:bodyPr>
          <a:lstStyle/>
          <a:p>
            <a:r>
              <a:rPr lang="pl-PL" i="1" dirty="0">
                <a:latin typeface="Bahnschrift Condensed" pitchFamily="34" charset="0"/>
              </a:rPr>
              <a:t>Plakat filmu „Skazany na bluesa” (premiera: 12.08.2005r.)</a:t>
            </a:r>
          </a:p>
        </p:txBody>
      </p:sp>
      <p:pic>
        <p:nvPicPr>
          <p:cNvPr id="9" name="Symbol zastępczy zawartości 8" descr="00230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836712"/>
            <a:ext cx="3319264" cy="441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5UQdMtH5nJMIweEc9qgcU6BOqOFqs8KvAk9LLw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212976"/>
            <a:ext cx="304800" cy="304800"/>
          </a:xfrm>
          <a:prstGeom prst="rect">
            <a:avLst/>
          </a:prstGeom>
        </p:spPr>
      </p:pic>
      <p:pic>
        <p:nvPicPr>
          <p:cNvPr id="11" name="Symbol zastępczy zawartości 10" descr="Krzysztof-Krawczyk-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052736"/>
            <a:ext cx="3600400" cy="50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44008" y="548680"/>
            <a:ext cx="7498080" cy="1143000"/>
          </a:xfrm>
        </p:spPr>
        <p:txBody>
          <a:bodyPr/>
          <a:lstStyle/>
          <a:p>
            <a:r>
              <a:rPr lang="pl-P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Krzysztof  Krawczyk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644008" y="191683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Utwór „Trudno tak” z roku 2004</a:t>
            </a:r>
          </a:p>
          <a:p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(z udziałem Edyty Bartosiewicz)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bUXY7daV0Ba1eM3pkwPtdEn3rQZ5ROfW3eL5b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304800" cy="304800"/>
          </a:xfrm>
          <a:prstGeom prst="rect">
            <a:avLst/>
          </a:prstGeom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436096" y="1268760"/>
            <a:ext cx="3497592" cy="868958"/>
          </a:xfrm>
        </p:spPr>
        <p:txBody>
          <a:bodyPr>
            <a:normAutofit/>
          </a:bodyPr>
          <a:lstStyle/>
          <a:p>
            <a:r>
              <a:rPr lang="pl-P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Monika </a:t>
            </a:r>
            <a:r>
              <a:rPr lang="pl-PL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Brodka</a:t>
            </a:r>
            <a:endParaRPr lang="pl-P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4" name="Symbol zastępczy zawartości 3" descr="niepokorna-monika-brodka-69396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916832"/>
            <a:ext cx="4387825" cy="32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796136" y="278092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Condensed" pitchFamily="34" charset="0"/>
              </a:rPr>
              <a:t>Utwór „Miałeś być” z  roku 2005.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3">
      <a:dk1>
        <a:srgbClr val="FEF0CD"/>
      </a:dk1>
      <a:lt1>
        <a:srgbClr val="2C2000"/>
      </a:lt1>
      <a:dk2>
        <a:srgbClr val="FEB80A"/>
      </a:dk2>
      <a:lt2>
        <a:srgbClr val="FED46B"/>
      </a:lt2>
      <a:accent1>
        <a:srgbClr val="FEB80A"/>
      </a:accent1>
      <a:accent2>
        <a:srgbClr val="FEB80A"/>
      </a:accent2>
      <a:accent3>
        <a:srgbClr val="FEB80A"/>
      </a:accent3>
      <a:accent4>
        <a:srgbClr val="FEB80A"/>
      </a:accent4>
      <a:accent5>
        <a:srgbClr val="FEB80A"/>
      </a:accent5>
      <a:accent6>
        <a:srgbClr val="FEB80A"/>
      </a:accent6>
      <a:hlink>
        <a:srgbClr val="FEB80A"/>
      </a:hlink>
      <a:folHlink>
        <a:srgbClr val="FEB80A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</TotalTime>
  <Words>71</Words>
  <Application>Microsoft Office PowerPoint</Application>
  <PresentationFormat>Diavoorstelling (4:3)</PresentationFormat>
  <Paragraphs>18</Paragraphs>
  <Slides>12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Bahnschrift Condensed</vt:lpstr>
      <vt:lpstr>Gill Sans MT</vt:lpstr>
      <vt:lpstr>Verdana</vt:lpstr>
      <vt:lpstr>Wingdings 2</vt:lpstr>
      <vt:lpstr>Przesilenie</vt:lpstr>
      <vt:lpstr>Polska w 2004 roku</vt:lpstr>
      <vt:lpstr>Polska w Unii Europejskiej</vt:lpstr>
      <vt:lpstr>PowerPoint-presentatie</vt:lpstr>
      <vt:lpstr>PowerPoint-presentatie</vt:lpstr>
      <vt:lpstr>PowerPoint-presentatie</vt:lpstr>
      <vt:lpstr>PowerPoint-presentatie</vt:lpstr>
      <vt:lpstr>PowerPoint-presentatie</vt:lpstr>
      <vt:lpstr>Krzysztof  Krawczyk</vt:lpstr>
      <vt:lpstr>Monika Brodka</vt:lpstr>
      <vt:lpstr>31 lipca 2004</vt:lpstr>
      <vt:lpstr>PowerPoint-presentatie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Bogaard, N.W.M.</cp:lastModifiedBy>
  <cp:revision>22</cp:revision>
  <dcterms:created xsi:type="dcterms:W3CDTF">2019-01-05T15:03:05Z</dcterms:created>
  <dcterms:modified xsi:type="dcterms:W3CDTF">2021-03-03T07:07:38Z</dcterms:modified>
</cp:coreProperties>
</file>