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73" r:id="rId9"/>
    <p:sldId id="274" r:id="rId10"/>
    <p:sldId id="279" r:id="rId11"/>
    <p:sldId id="280" r:id="rId12"/>
    <p:sldId id="281" r:id="rId13"/>
    <p:sldId id="282" r:id="rId14"/>
    <p:sldId id="283" r:id="rId15"/>
    <p:sldId id="275" r:id="rId16"/>
    <p:sldId id="276" r:id="rId17"/>
    <p:sldId id="277" r:id="rId18"/>
    <p:sldId id="278" r:id="rId19"/>
    <p:sldId id="26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67A7-D9FD-4CAF-B65F-990938F52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07153BC-B7EF-41E8-95A2-C97005453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FF4F5F-6419-4131-9F52-875AA0FC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D03A70-E2B7-4A2A-B64A-EDEEA577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F31163-FA9B-46BC-8E07-4C9C1368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91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D1060-2568-4747-A725-15D6B0C6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648C91-C9B4-46C8-A1D9-71DA9AF57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3F41AE-E9D6-458F-AF27-BCB0728A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FEEB18-5397-4170-B249-EFB7869A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EB4173-E039-4F6F-8E0C-B970E6AC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62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2F8CA9-34EA-4034-A030-77A78DCBE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AF0E6F-F439-40EB-B136-EC5D9BA1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E769FB-EE3E-4FD5-A92D-203EE0BB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641AC-C3E6-46A1-8683-A829CA3C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1EFA46-7BFA-4F63-B7C5-0BE86878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89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B2937-C867-4F91-B6AC-BEC4BBCE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4BA89F-9C48-43E3-BB05-B9D6CD33E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37F517-CCD6-429A-915D-2842C8D5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75A023-4F2D-4454-A0C8-429832BC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DDBAC7-22AA-4134-9B92-14A5BE28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2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919E4-8038-475D-8C9B-9CA89FDE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3F6610-801F-48BF-A105-A28D1447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CE2929-731E-40F9-B76B-042B5C68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B195CC-5774-4636-9525-4E6A2E05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BAC0E2-9D37-4121-A4D5-E358CE86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E49BF-1A53-471F-929A-B920532B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0A155B-B9DF-4638-9D20-BFB131288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FF8AEC-6170-4786-A44F-EB6C3E52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91A5B1-FF8E-4848-9701-86514036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A77127-4F5F-4239-8577-2BA0219D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672B9A-337B-484F-9769-B7C47136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7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ED90AA-2889-4B81-B1BA-2B6CDE9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B6452-A462-4AAD-8273-E6D17FAB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9C6AA0-9C28-4FDB-85ED-5E8049787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AEABAF-69F8-484F-A185-A33E9BC25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1F655CF-B39E-4B7B-9217-D2F80A996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C8F6A06-91D2-42C4-AE61-85D4457D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B69126-90B7-4DC7-A0B7-E81E262F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68A951-3FE8-4820-B037-E8366D82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2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E5594-A985-4DE3-A22B-6D8BD018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4E60A6-C212-413D-949B-4088299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93EEB0-2120-4965-B97E-C6CCB1DC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1B9C6F-9531-4789-94E2-BB3B7FA8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79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EEEADF4-0B4D-45A4-9522-BF3251DD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C8EA2CB-0171-4619-8BB5-B764EDD2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D16D25-E813-479B-A8E7-CEEF2580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49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2DD19-5361-4164-BF1E-6B3D5AC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A4F97-1AFD-45DF-A636-96F7925A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501BEB-60C6-4F74-96F7-924DA9F7E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126B80-0B6C-4928-A683-57ECE31E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718BCA-7037-4424-8DBC-84C1C2EF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F5CF38-534C-4284-8014-A2B1136E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4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8C565-8A0B-415F-94DF-241F33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4149B6-16B1-4937-93EB-25E9A3AB9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71B0F4-38AE-45CB-BEA9-D71C91C32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4F8ADB-84C6-45AF-8938-7A6E199A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7D9799-A72F-4868-9FB0-00DE6DCA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FF32F0-B0B0-4E55-A8EB-D01086A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2DCF40C-EEE6-4AD9-A197-EB0905AA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E55CB-182F-4571-9D81-0D9F58B0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FA3547-5B60-4D13-8851-58218098F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7ECE-E068-4992-914E-BF21807B37D4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0D011D-E625-49D5-8592-F95097FFF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B96A83-36B8-46ED-AEB2-B5DA17B87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D747-5484-4815-8521-8D02F28A6F08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C2606F1-8B3D-4886-8CFC-8BF16B2F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1880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A43E8C-C6D0-491E-9F22-6D0B0FCCF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999649" y="407471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2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EE2EB20-A778-4EB4-A9F1-537173F5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The tram transport was launched in Lwów on 5 May.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78D15E5-581C-4AB3-A3E5-FFC079646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6" r="-1" b="4568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13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15E7FEA-AD1D-4611-B346-965B6D4B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Ludwik Rydygier performed the first in Poland excision of the pylorus due to stomach cancer. </a:t>
            </a:r>
          </a:p>
        </p:txBody>
      </p:sp>
      <p:sp>
        <p:nvSpPr>
          <p:cNvPr id="1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B3A95E-82CF-4433-A071-AE6759C0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73" y="1697277"/>
            <a:ext cx="3447553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03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4912FF-F40A-4CEE-A39D-B23D7672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first historians' convention was held in Krakow.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EC1D27-09B4-43BE-A2DF-A5705A68D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0" r="20644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40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777AF86-5841-473A-8AAD-021FB18D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Jan </a:t>
            </a:r>
            <a:r>
              <a:rPr lang="en-US" sz="2800" dirty="0" err="1">
                <a:solidFill>
                  <a:srgbClr val="000000"/>
                </a:solidFill>
              </a:rPr>
              <a:t>Długosz's</a:t>
            </a:r>
            <a:r>
              <a:rPr lang="en-US" sz="2800" dirty="0">
                <a:solidFill>
                  <a:srgbClr val="000000"/>
                </a:solidFill>
              </a:rPr>
              <a:t> ashes were transferred to the Crypt of Merit at </a:t>
            </a:r>
            <a:r>
              <a:rPr lang="en-US" sz="2800" dirty="0" err="1">
                <a:solidFill>
                  <a:srgbClr val="000000"/>
                </a:solidFill>
              </a:rPr>
              <a:t>Skałka</a:t>
            </a:r>
            <a:r>
              <a:rPr lang="en-US" sz="2800" dirty="0">
                <a:solidFill>
                  <a:srgbClr val="000000"/>
                </a:solidFill>
              </a:rPr>
              <a:t> in Krakow on the 400th anniversary of his death. 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DEB96A-1EF3-490A-BA27-8F85D05D6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099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727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186FB33-C5A0-4EB9-BEB0-6B8EB0D7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The Golden Cross was consecrated in Poznań after long fight with the Prussian government.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425AC6-74C0-4C87-8E34-03514756E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7" r="-2" b="12288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7DAD6EA-92BC-46E1-881E-33AADABB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832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5C5B3D-14F8-42B9-B0A3-E5AECA4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Jan Matejko was one of the most popular painters in Poland in 1880. He painted lots of historical paintings. He painted „Zabicie Leszka Białego w Gąsowie " in 1880.</a:t>
            </a: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ED2882-07F1-459D-8701-789CA51B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2239128"/>
            <a:ext cx="4141760" cy="3294144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364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E712D8-3732-4FF8-B5FC-9A8B51EF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34" y="1717686"/>
            <a:ext cx="4672584" cy="21010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l-PL" dirty="0">
                <a:solidFill>
                  <a:srgbClr val="000000"/>
                </a:solidFill>
              </a:rPr>
              <a:t>„Żydówka z pomarańczami” was </a:t>
            </a:r>
            <a:r>
              <a:rPr lang="pl-PL" dirty="0" err="1">
                <a:solidFill>
                  <a:srgbClr val="000000"/>
                </a:solidFill>
              </a:rPr>
              <a:t>painted</a:t>
            </a:r>
            <a:r>
              <a:rPr lang="pl-PL" dirty="0">
                <a:solidFill>
                  <a:srgbClr val="000000"/>
                </a:solidFill>
              </a:rPr>
              <a:t> by Aleksander Gierymski. </a:t>
            </a:r>
            <a:r>
              <a:rPr lang="en-US" dirty="0">
                <a:solidFill>
                  <a:srgbClr val="000000"/>
                </a:solidFill>
              </a:rPr>
              <a:t>It is a masterpiece of polish realistic art.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DEF22C3-DE9B-42AF-9CC5-E0B146070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5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98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03D4D80-BB6B-433D-A690-269A3798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„Katarynka” was written by Bolesław Prus who was one of the most popular writer of positivism.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D6EEAB-B3EB-4234-8E1D-8AB3914D4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3347" r="1" b="6964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189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42E9FB-DF64-41A9-B838-8A1EAEBD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44" y="1201956"/>
            <a:ext cx="10021446" cy="4660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</a:t>
            </a:r>
            <a:br>
              <a:rPr lang="pl-PL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pl-PL" sz="1100" dirty="0" err="1">
                <a:solidFill>
                  <a:schemeClr val="accent5">
                    <a:lumMod val="50000"/>
                  </a:schemeClr>
                </a:solidFill>
              </a:rPr>
              <a:t>Bibliography</a:t>
            </a:r>
            <a:r>
              <a:rPr lang="pl-PL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pl-PL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1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pl-PL" sz="1100" dirty="0" err="1">
                <a:solidFill>
                  <a:schemeClr val="accent5">
                    <a:lumMod val="50000"/>
                  </a:schemeClr>
                </a:solidFill>
              </a:rPr>
              <a:t>wikipedia</a:t>
            </a:r>
            <a:br>
              <a:rPr lang="pl-PL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100" dirty="0">
                <a:solidFill>
                  <a:schemeClr val="accent5">
                    <a:lumMod val="50000"/>
                  </a:schemeClr>
                </a:solidFill>
              </a:rPr>
              <a:t>- Encyklopedia PWN</a:t>
            </a:r>
            <a:endParaRPr lang="en-US" sz="1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26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BF7C124-0975-49FC-BC8D-CAB3BC16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TABLE OF CONTENTS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65EA88-F546-40D9-8960-60151C2FC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000" dirty="0" err="1">
                <a:solidFill>
                  <a:srgbClr val="000000"/>
                </a:solidFill>
              </a:rPr>
              <a:t>Political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situation</a:t>
            </a:r>
            <a:endParaRPr lang="pl-PL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 err="1">
                <a:solidFill>
                  <a:srgbClr val="000000"/>
                </a:solidFill>
              </a:rPr>
              <a:t>Economic</a:t>
            </a:r>
            <a:r>
              <a:rPr lang="pl-PL" sz="2000" dirty="0">
                <a:solidFill>
                  <a:srgbClr val="000000"/>
                </a:solidFill>
              </a:rPr>
              <a:t> and </a:t>
            </a:r>
            <a:r>
              <a:rPr lang="pl-PL" sz="2000" dirty="0" err="1">
                <a:solidFill>
                  <a:srgbClr val="000000"/>
                </a:solidFill>
              </a:rPr>
              <a:t>social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situation</a:t>
            </a:r>
            <a:endParaRPr lang="pl-PL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 err="1">
                <a:solidFill>
                  <a:srgbClr val="000000"/>
                </a:solidFill>
              </a:rPr>
              <a:t>Culture</a:t>
            </a:r>
            <a:endParaRPr lang="pl-PL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>
                <a:solidFill>
                  <a:srgbClr val="000000"/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82073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983ACA-6B6B-4994-89B9-C08EB741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POLITICAL SITUATION</a:t>
            </a:r>
          </a:p>
        </p:txBody>
      </p:sp>
    </p:spTree>
    <p:extLst>
      <p:ext uri="{BB962C8B-B14F-4D97-AF65-F5344CB8AC3E}">
        <p14:creationId xmlns:p14="http://schemas.microsoft.com/office/powerpoint/2010/main" val="36494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A7A477-20BA-4F01-A6C3-45B9082F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4" y="1425056"/>
            <a:ext cx="5025947" cy="19259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300" b="1" dirty="0">
                <a:solidFill>
                  <a:schemeClr val="accent5">
                    <a:lumMod val="50000"/>
                  </a:schemeClr>
                </a:solidFill>
              </a:rPr>
              <a:t>Poland under partitions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3600" b="1" dirty="0">
                <a:solidFill>
                  <a:srgbClr val="000000"/>
                </a:solidFill>
              </a:rPr>
              <a:t>Poland in the years 1795-1918 was under the partitions of Prussia, Russia and Austria. There was no country on the map, but the Polish nation and its culture still existed.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zy to Niemcy, Rosja i Austria robiły rozbiory Polski?">
            <a:extLst>
              <a:ext uri="{FF2B5EF4-FFF2-40B4-BE49-F238E27FC236}">
                <a16:creationId xmlns:a16="http://schemas.microsoft.com/office/drawing/2014/main" id="{F3CE0E2C-946E-4683-92E5-F735952C9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r="1193" b="2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8E0FB4D-B122-4F4D-B519-93BCCDC6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ECONOMIC</a:t>
            </a:r>
            <a:r>
              <a:rPr lang="pl-PL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SOCIAL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SITUATION</a:t>
            </a:r>
          </a:p>
        </p:txBody>
      </p:sp>
    </p:spTree>
    <p:extLst>
      <p:ext uri="{BB962C8B-B14F-4D97-AF65-F5344CB8AC3E}">
        <p14:creationId xmlns:p14="http://schemas.microsoft.com/office/powerpoint/2010/main" val="37537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4BBBED-D02C-4367-9C7D-2498A607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PRUSSIA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0B9632-1524-4107-939E-63E3E182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615" r="18610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4ED84E-1237-4D5B-959B-ED3C8BD7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In the territories annexed by Prussia developed agriculture. People used modern agricultural machinery. The processing industry was still developing.</a:t>
            </a:r>
            <a:endParaRPr lang="pl-P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CFC0351-3FBA-4507-A024-D6CD0219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AUSTRIA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EB78FA66-2232-4ED3-B321-A3C959BE7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688" r="2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6981A0-472C-4652-A10D-C345CA9C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Social life developed freely in these areas. The Jagiellonian University was active. Mining was very important. Economical situation was very weak.</a:t>
            </a:r>
            <a:endParaRPr lang="pl-P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7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6EB0219-A9E0-492C-8E07-EE8977A8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207F4D-9670-47FC-A93A-D239B4F82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754" r="2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FF969-D043-4A40-987B-6D42440F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There was strong censorship on this territory. People and culture were being Russified. Industry and processing developed over the years.</a:t>
            </a:r>
            <a:endParaRPr lang="pl-PL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7944024-3887-4D01-93C2-002B3593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CULTURE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9191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244</Words>
  <Application>Microsoft Office PowerPoint</Application>
  <PresentationFormat>Breedbeeld</PresentationFormat>
  <Paragraphs>26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1880</vt:lpstr>
      <vt:lpstr>TABLE OF CONTENTS</vt:lpstr>
      <vt:lpstr>POLITICAL SITUATION</vt:lpstr>
      <vt:lpstr>Poland under partitions Poland in the years 1795-1918 was under the partitions of Prussia, Russia and Austria. There was no country on the map, but the Polish nation and its culture still existed. </vt:lpstr>
      <vt:lpstr>ECONOMIC AND SOCIAL SITUATION</vt:lpstr>
      <vt:lpstr>PRUSSIA</vt:lpstr>
      <vt:lpstr>AUSTRIA</vt:lpstr>
      <vt:lpstr>RUSSIA</vt:lpstr>
      <vt:lpstr>CULTURE</vt:lpstr>
      <vt:lpstr>The tram transport was launched in Lwów on 5 May.</vt:lpstr>
      <vt:lpstr>Ludwik Rydygier performed the first in Poland excision of the pylorus due to stomach cancer. </vt:lpstr>
      <vt:lpstr>The first historians' convention was held in Krakow.</vt:lpstr>
      <vt:lpstr>Jan Długosz's ashes were transferred to the Crypt of Merit at Skałka in Krakow on the 400th anniversary of his death. </vt:lpstr>
      <vt:lpstr>The Golden Cross was consecrated in Poznań after long fight with the Prussian government.</vt:lpstr>
      <vt:lpstr>ART</vt:lpstr>
      <vt:lpstr>Jan Matejko was one of the most popular painters in Poland in 1880. He painted lots of historical paintings. He painted „Zabicie Leszka Białego w Gąsowie " in 1880.</vt:lpstr>
      <vt:lpstr>„Żydówka z pomarańczami” was painted by Aleksander Gierymski. It is a masterpiece of polish realistic art.</vt:lpstr>
      <vt:lpstr>„Katarynka” was written by Bolesław Prus who was one of the most popular writer of positivism.</vt:lpstr>
      <vt:lpstr>THE END    Bibliography: - wikipedia - Encyklopedia PWN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1880</dc:title>
  <dc:creator>Łucja Masiarek</dc:creator>
  <cp:lastModifiedBy>Bogaard, N.W.M.</cp:lastModifiedBy>
  <cp:revision>11</cp:revision>
  <dcterms:created xsi:type="dcterms:W3CDTF">2021-03-11T15:45:08Z</dcterms:created>
  <dcterms:modified xsi:type="dcterms:W3CDTF">2021-03-18T13:06:08Z</dcterms:modified>
</cp:coreProperties>
</file>