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58" r:id="rId4"/>
    <p:sldId id="262" r:id="rId5"/>
    <p:sldId id="259" r:id="rId6"/>
    <p:sldId id="263" r:id="rId7"/>
    <p:sldId id="265" r:id="rId8"/>
    <p:sldId id="264" r:id="rId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56E23-BB59-0318-9BE5-37E2A3D0D00E}" v="40" dt="2021-03-22T09:24:52.661"/>
    <p1510:client id="{10A3119F-83BA-147F-B2A5-2C15DD4D9A71}" v="1113" dt="2021-03-20T15:59:20.972"/>
    <p1510:client id="{1923B69F-3087-2000-CD01-86CF80388B76}" v="2" dt="2021-03-20T14:26:37.236"/>
    <p1510:client id="{1EECC1A0-778F-3CA3-D284-70792F89CE4A}" v="559" dt="2021-03-22T07:43:52.225"/>
    <p1510:client id="{20CB285E-8080-EE84-BA3C-7F384E3DD599}" v="370" dt="2021-03-21T21:29:53.416"/>
    <p1510:client id="{3755335C-ECEB-48AC-B329-2BC8C9FD0142}" v="3680" dt="2021-03-19T16:50:23.757"/>
    <p1510:client id="{80EBF2B1-516B-4288-0079-0CBB0D84A9E2}" v="58" dt="2021-03-20T16:28:31.588"/>
    <p1510:client id="{98C4654A-0B3E-42AF-AF46-3B85634FCDA3}" v="24" dt="2021-03-19T11:20:16.769"/>
    <p1510:client id="{C170B24C-75F3-5E30-9FEE-CDB890A5BBFE}" v="5" dt="2021-03-20T16:23:57.499"/>
    <p1510:client id="{D5FE5770-8C43-2442-13AE-5D4149FDF3A3}" v="236" dt="2021-03-21T21:32:42.139"/>
    <p1510:client id="{F575DB23-5E20-8782-2C5C-7280F8299369}" v="236" dt="2021-03-20T16:10:49.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9T11:07:51.861"/>
    </inkml:context>
    <inkml:brush xml:id="br0">
      <inkml:brushProperty name="width" value="0.1" units="cm"/>
      <inkml:brushProperty name="height" value="0.1" units="cm"/>
      <inkml:brushProperty name="color" value="#E71224"/>
    </inkml:brush>
  </inkml:definitions>
  <inkml:trace contextRef="#ctx0" brushRef="#br0">17785 10800 16383 0 0,'0'0'-16383'0'0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9T16:12:03.351"/>
    </inkml:context>
    <inkml:brush xml:id="br0">
      <inkml:brushProperty name="width" value="0.1" units="cm"/>
      <inkml:brushProperty name="height" value="0.1" units="cm"/>
      <inkml:brushProperty name="color" value="#FFC114"/>
    </inkml:brush>
  </inkml:definitions>
  <inkml:trace contextRef="#ctx0" brushRef="#br0">11816 13430 16383 0 0,'0'-4'0'0'0,"5"-4"0"0"0,0-6 0 0 0,-1-3 0 0 0,6 0 0 0 0,1 5 0 0 0,2-2 0 0 0,-3 0 0 0 0,-2-3 0 0 0,1 2 0 0 0,-2 0 0 0 0,4 3 0 0 0,-1-1 0 0 0,-2-2 0 0 0,1-3 0 0 0,1 0 0 0 0,0-3 0 0 0,0 0 0 0 0,3-1 0 0 0,-2 0 0 0 0,2-1 0 0 0,-3 1 0 0 0,4 2 0 0 0,-3 4 0 0 0,2-2 0 0 0,2 3 0 0 0,3 4 0 0 0,-1 1 0 0 0,0 1 0 0 0,-3-1 0 0 0,1 1 0 0 0,1 2 0 0 0,-2-2 0 0 0,2 1 0 0 0,0-2 0 0 0,0-2 0 0 0,-1-1 0 0 0,2 3 0 0 0,2 3 0 0 0,-2-1 0 0 0,1 1 0 0 0,0-3 0 0 0,2 1 0 0 0,0 2 0 0 0,0-2 0 0 0,-3 1 0 0 0,-2-2 0 0 0,0 1 0 0 0,0 1 0 0 0,4 3 0 0 0,1 2 0 0 0,-2-3 0 0 0,-1 1 0 0 0,2 0 0 0 0,1-3 0 0 0,2 2 0 0 0,0-1 0 0 0,1 3 0 0 0,-3-3 0 0 0,-1 0 0 0 0,0 2 0 0 0,1 1 0 0 0,1 2 0 0 0,2 0 0 0 0,-1 2 0 0 0,-2 3 0 0 0,-1 2 0 0 0,-4 5 0 0 0,-1-1 0 0 0,3-2 0 0 0,-4 3 0 0 0,-2 2 0 0 0,0 0 0 0 0,3-2 0 0 0,-2 0 0 0 0,-2 3 0 0 0,1-1 0 0 0,3-2 0 0 0,-1 0 0 0 0,1-1 0 0 0,2-2 0 0 0,3-2 0 0 0,3-3 0 0 0,0-1 0 0 0,2 0 0 0 0,0-2 0 0 0,0 1 0 0 0,1-1 0 0 0,-1 1 0 0 0,0 0 0 0 0,1 0 0 0 0,-2 0 0 0 0,2 0 0 0 0,-5-4 0 0 0,-6-5 0 0 0,-5-4 0 0 0,-3-5 0 0 0,0 2 0 0 0,0-1 0 0 0,-2-1 0 0 0,-1-1 0 0 0,0-1 0 0 0,-3-2 0 0 0,0 0 0 0 0,0 1 0 0 0,0-2 0 0 0,0 0 0 0 0,0 2 0 0 0,0-2 0 0 0,0 0 0 0 0,0 2 0 0 0,-5 2 0 0 0,0 2 0 0 0,-1 0 0 0 0,-2-1 0 0 0,0-2 0 0 0,-3 4 0 0 0,0-1 0 0 0,-2 4 0 0 0,-2 3 0 0 0,1 0 0 0 0,-2-1 0 0 0,-1 0 0 0 0,-2 1 0 0 0,2 1 0 0 0,3-3 0 0 0,5-4 0 0 0,4-2 0 0 0,3-2 0 0 0,1-2 0 0 0,1 0 0 0 0,1-1 0 0 0,0 1 0 0 0,0-1 0 0 0,-1 1 0 0 0,1-1 0 0 0,-1 1 0 0 0,0 0 0 0 0,0 0 0 0 0,0-1 0 0 0,0 2 0 0 0,0-2 0 0 0,0 1 0 0 0,0 0 0 0 0,3 3 0 0 0,3 3 0 0 0,4-2 0 0 0,3 0 0 0 0,4 2 0 0 0,4 1 0 0 0,2-1 0 0 0,1 1 0 0 0,1 5 0 0 0,-4-1 0 0 0,-2 2 0 0 0,1 2 0 0 0,-5-1 0 0 0,1 1 0 0 0,1-3 0 0 0,2 1 0 0 0,1 2 0 0 0,3 2 0 0 0,0 1 0 0 0,1 3 0 0 0,0 0 0 0 0,0 1 0 0 0,1 1 0 0 0,-5 3 0 0 0,-6 5 0 0 0,0 9 0 0 0,-4 4 0 0 0,2 3 0 0 0,-2 1 0 0 0,-3-1 0 0 0,3 0 0 0 0,-2 3 0 0 0,-2 0 0 0 0,3-4 0 0 0,-1-3 0 0 0,-1-1 0 0 0,-3 0 0 0 0,-1 4 0 0 0,3-2 0 0 0,0-1 0 0 0,3-1 0 0 0,1 1 0 0 0,-3 0 0 0 0,-1 1 0 0 0,1-5 0 0 0,5 0 0 0 0,4-4 0 0 0,3 1 0 0 0,-2 1 0 0 0,1-3 0 0 0,-4 6 0 0 0,2-1 0 0 0,5-4 0 0 0,2-4 0 0 0,7-3 0 0 0,10-6 0 0 0,6-4 0 0 0,4-5 0 0 0,2 0 0 0 0,-2-2 0 0 0,2-4 0 0 0,-2 0 0 0 0,-5 4 0 0 0,-6 3 0 0 0,-1 4 0 0 0,-7-3 0 0 0,-6 1 0 0 0,-1 1 0 0 0,-2 2 0 0 0,-1 1 0 0 0,1 1 0 0 0,4 1 0 0 0,3 0 0 0 0,-1 0 0 0 0,1 0 0 0 0,-3 0 0 0 0,0 0 0 0 0,-1 0 0 0 0,0 0 0 0 0,-2 1 0 0 0,-3-5 0 0 0,-5-4 0 0 0,-6-6 0 0 0,-5-3 0 0 0,3 0 0 0 0,-2 0 0 0 0,0-1 0 0 0,-2-1 0 0 0,3 3 0 0 0,0-1 0 0 0,0 0 0 0 0,-2-1 0 0 0,-1-2 0 0 0,-1 0 0 0 0,-1-2 0 0 0,-1 0 0 0 0,3-4 0 0 0,3-1 0 0 0,-2 0 0 0 0,1 0 0 0 0,1 6 0 0 0,6 6 0 0 0,3 5 0 0 0,4 5 0 0 0,3 4 0 0 0,2 0 0 0 0,0 2 0 0 0,-3-4 0 0 0,-2 0 0 0 0,1-1 0 0 0,0 0 0 0 0,1-2 0 0 0,1 0 0 0 0,2 1 0 0 0,-1 0 0 0 0,1 2 0 0 0,-3-2 0 0 0,-3-1 0 0 0,-3-6 0 0 0,0-6 0 0 0,-4-3 0 0 0,2-1 0 0 0,2 2 0 0 0,-2 1 0 0 0,2 1 0 0 0,-3-2 0 0 0,2 4 0 0 0,-2 0 0 0 0,1 3 0 0 0,-2 0 0 0 0,2-1 0 0 0,2-3 0 0 0,3 2 0 0 0,-1 0 0 0 0,-1 2 0 0 0,-1 0 0 0 0,-1 2 0 0 0,-2-1 0 0 0,1 1 0 0 0,3 4 0 0 0,2 1 0 0 0,2-1 0 0 0,2 2 0 0 0,1 0 0 0 0,2 0 0 0 0,-1 4 0 0 0,0-1 0 0 0,1 2 0 0 0,-1 0 0 0 0,0 0 0 0 0,0 0 0 0 0,0 0 0 0 0,0 1 0 0 0,0-1 0 0 0,0 0 0 0 0,0 0 0 0 0,0 0 0 0 0,0 0 0 0 0,0 0 0 0 0,0 0 0 0 0,0 0 0 0 0,-4 4 0 0 0,-6 4 0 0 0,-4 6 0 0 0,-6 3 0 0 0,-1 3 0 0 0,-3 2 0 0 0,4 1 0 0 0,0 0 0 0 0,0 1 0 0 0,3-2 0 0 0,1 1 0 0 0,-1 4 0 0 0,2 3 0 0 0,0 2 0 0 0,-3 3 0 0 0,0-1 0 0 0,-4-3 0 0 0,5 1 0 0 0,-1-1 0 0 0,3-6 0 0 0,0-3 0 0 0,3-6 0 0 0,-1-1 0 0 0,6-4 0 0 0,4-3 0 0 0,2-3 0 0 0,6-3 0 0 0,3-2 0 0 0,-2 0 0 0 0,0-1 0 0 0,-2 1 0 0 0,2-1 0 0 0,1 1 0 0 0,2 0 0 0 0,1 0 0 0 0,-2-1 0 0 0,2 1 0 0 0,-2 0 0 0 0,0 0 0 0 0,-3 0 0 0 0,-3 4 0 0 0,1 1 0 0 0,-3 0 0 0 0,0-2 0 0 0,-1 1 0 0 0,1-3 0 0 0,-1 0 0 0 0,1-1 0 0 0,0 0 0 0 0,0 0 0 0 0,-1 3 0 0 0,-3 6 0 0 0,-1 1 0 0 0,0 2 0 0 0,-3 3 0 0 0,-4 3 0 0 0,-2 2 0 0 0,4-2 0 0 0,-1-1 0 0 0,0 1 0 0 0,4 1 0 0 0,2-3 0 0 0,-3 0 0 0 0,1-3 0 0 0,1 0 0 0 0,-1 2 0 0 0,-2-3 0 0 0,3 3 0 0 0,1 0 0 0 0,2 6 0 0 0,-3 11 0 0 0,-3 7 0 0 0,-3-3 0 0 0,7-7 0 0 0,8-6 0 0 0,7-1 0 0 0,2-3 0 0 0,3-3 0 0 0,4-1 0 0 0,1 1 0 0 0,-1-2 0 0 0,-1-4 0 0 0,-7 0 0 0 0,-5-1 0 0 0,-5-3 0 0 0,-5 2 0 0 0,-3 0 0 0 0,0-3 0 0 0,1 0 0 0 0,-2 0 0 0 0,0 5 0 0 0,1 1 0 0 0,-1 1 0 0 0,3 0 0 0 0,-1 0 0 0 0,5 3 0 0 0,3 2 0 0 0,0-1 0 0 0,-4 0 0 0 0,-1-4 0 0 0,-1-2 0 0 0,1 1 0 0 0,0-3 0 0 0,2-1 0 0 0,-4 0 0 0 0,-1 4 0 0 0,1 0 0 0 0,1 1 0 0 0,1 0 0 0 0,1-4 0 0 0,1-1 0 0 0,1 0 0 0 0,0 0 0 0 0,-4 3 0 0 0,-1-2 0 0 0,0-1 0 0 0,-4 2 0 0 0,5 3 0 0 0,3-1 0 0 0,-3 2 0 0 0,3-1 0 0 0,3-3 0 0 0,-1-3 0 0 0,6-3 0 0 0,0 3 0 0 0,0 0 0 0 0,-3-2 0 0 0,-5 3 0 0 0,2 0 0 0 0,0-1 0 0 0,0 2 0 0 0,1 1 0 0 0,-2-4 0 0 0,1 0 0 0 0,-1-2 0 0 0,1 2 0 0 0,-2 1 0 0 0,2 2 0 0 0,-2 1 0 0 0,-3 1 0 0 0,-2 1 0 0 0,6 1 0 0 0,-3 2 0 0 0,-1 0 0 0 0,6 0 0 0 0,1 2 0 0 0,5 2 0 0 0,4 6 0 0 0,1 2 0 0 0,-2-4 0 0 0,-3-1 0 0 0,-2-1 0 0 0,-4-3 0 0 0,0-5 0 0 0,-6-1 0 0 0,-6 2 0 0 0,-1 2 0 0 0,1 2 0 0 0,3 7 0 0 0,-3 2 0 0 0,1 8 0 0 0,3 6 0 0 0,2 4 0 0 0,0 1 0 0 0,-1-2 0 0 0,-1-6 0 0 0,-3-4 0 0 0,-5-5 0 0 0,-3 1 0 0 0,-3-2 0 0 0,-2 0 0 0 0,-2 6 0 0 0,-1 0 0 0 0,0 4 0 0 0,0 1 0 0 0,-4 0 0 0 0,-5-8 0 0 0,0-5 0 0 0,-4-3 0 0 0,-2-4 0 0 0,-4-3 0 0 0,-6 4 0 0 0,-6 3 0 0 0,-7 4 0 0 0,0-1 0 0 0,-6-1 0 0 0,0 2 0 0 0,1 1 0 0 0,2-1 0 0 0,6-1 0 0 0,4-4 0 0 0,3-6 0 0 0,8-2 0 0 0,1-3 0 0 0,-2-3 0 0 0,-3-3 0 0 0,1-2 0 0 0,-2-2 0 0 0,-3 0 0 0 0,-2 0 0 0 0,-3-1 0 0 0,0 1 0 0 0,-7-1 0 0 0,-3 1 0 0 0,0 0 0 0 0,4-1 0 0 0,5 1 0 0 0,4 0 0 0 0,0 0 0 0 0,-4 0 0 0 0,1 0 0 0 0,1 0 0 0 0,-1 1 0 0 0,0-1 0 0 0,3 0 0 0 0,2 0 0 0 0,2 0 0 0 0,2 0 0 0 0,0 0 0 0 0,-3 0 0 0 0,-5 0 0 0 0,-1 0 0 0 0,1 0 0 0 0,2 0 0 0 0,3 0 0 0 0,-3-4 0 0 0,0-1 0 0 0,-2 0 0 0 0,-1 1 0 0 0,3 1 0 0 0,2 1 0 0 0,0 1 0 0 0,4 1 0 0 0,0 0 0 0 0,1-3 0 0 0,-4-2 0 0 0,-1 0 0 0 0,-3 2 0 0 0,-2 0 0 0 0,2 2 0 0 0,2 0 0 0 0,2 1 0 0 0,3-1 0 0 0,0 2 0 0 0,0-1 0 0 0,-2-4 0 0 0,-7-1 0 0 0,0 0 0 0 0,1 2 0 0 0,3 0 0 0 0,1 2 0 0 0,-2-1 0 0 0,0 2 0 0 0,2 0 0 0 0,-4 0 0 0 0,2 0 0 0 0,0 1 0 0 0,3-5 0 0 0,-4 0 0 0 0,1-1 0 0 0,-2 0 0 0 0,-5 3 0 0 0,-4 0 0 0 0,2 1 0 0 0,-1-3 0 0 0,3-1 0 0 0,-1-3 0 0 0,-1-1 0 0 0,1 2 0 0 0,3-2 0 0 0,1 0 0 0 0,2 3 0 0 0,1 1 0 0 0,4 2 0 0 0,1 1 0 0 0,1 2 0 0 0,3 0 0 0 0,-5 0 0 0 0,-1 0 0 0 0,-4 1 0 0 0,-1-1 0 0 0,-1 0 0 0 0,0 0 0 0 0,2 0 0 0 0,2 0 0 0 0,3 0 0 0 0,3 0 0 0 0,0 0 0 0 0,-3 0 0 0 0,-5 0 0 0 0,-5 0 0 0 0,-1 0 0 0 0,4 0 0 0 0,-3 0 0 0 0,4 0 0 0 0,1 0 0 0 0,4 0 0 0 0,2 0 0 0 0,1 0 0 0 0,2 0 0 0 0,0 0 0 0 0,0 0 0 0 0,-3 0 0 0 0,-2 0 0 0 0,0 0 0 0 0,-2 0 0 0 0,-1 0 0 0 0,-3 0 0 0 0,0 0 0 0 0,-1 0 0 0 0,0 0 0 0 0,-1 0 0 0 0,1 0 0 0 0,4 0 0 0 0,2 0 0 0 0,2 0 0 0 0,2 0 0 0 0,2 0 0 0 0,0 0 0 0 0,-4 0 0 0 0,-1 0 0 0 0,1 0 0 0 0,0 0 0 0 0,2 0 0 0 0,0 0 0 0 0,1 0 0 0 0,1 0 0 0 0,0 0 0 0 0,-1 0 0 0 0,2 0 0 0 0,-1 0 0 0 0,1 0 0 0 0,-2 0 0 0 0,2 0 0 0 0,-1 0 0 0 0,0 0 0 0 0,-4 0 0 0 0,-1 0 0 0 0,0 0 0 0 0,4-3 0 0 0,4-2 0 0 0,0 0 0 0 0,1 2 0 0 0,-2-1 0 0 0,-1-1 0 0 0,-3-1 0 0 0,-3-3 0 0 0,0 0 0 0 0,-3 2 0 0 0,-5-2 0 0 0,-3-4 0 0 0,-4-2 0 0 0,-2-3 0 0 0,-2-2 0 0 0,0-2 0 0 0,3 4 0 0 0,6 4 0 0 0,5 4 0 0 0,4 5 0 0 0,-1 3 0 0 0,1 1 0 0 0,-6 2 0 0 0,-10 0 0 0 0,-1 0 0 0 0,-5-1 0 0 0,-6 0 0 0 0,4 1 0 0 0,-2-4 0 0 0,0-2 0 0 0,-2-4 0 0 0,4 0 0 0 0,4 2 0 0 0,6 1 0 0 0,2-1 0 0 0,1 0 0 0 0,3 1 0 0 0,-1-2 0 0 0,-1 1 0 0 0,-3 1 0 0 0,2-2 0 0 0,5 0 0 0 0,4 1 0 0 0,-1-1 0 0 0,1 0 0 0 0,2 3 0 0 0,-2-4 0 0 0,0 1 0 0 0,-1 2 0 0 0,-2-2 0 0 0,3 0 0 0 0,3 2 0 0 0,1 1 0 0 0,7-1 0 0 0,2 0 0 0 0,0 0 0 0 0,3-2 0 0 0,1-3 0 0 0,-1 1 0 0 0,-4-4 0 0 0,4-1 0 0 0,0 1 0 0 0,-2 3 0 0 0,-1-1 0 0 0,-3 3 0 0 0,0-2 0 0 0,-1 1 0 0 0,-2 3 0 0 0,5-2 0 0 0,1 2 0 0 0,0 0 0 0 0,-1 3 0 0 0,-1 1 0 0 0,-1 2 0 0 0,-1 1 0 0 0,0-4 0 0 0,-2-1 0 0 0,2 1 0 0 0,-2 0 0 0 0,1 1 0 0 0,4-2 0 0 0,1 0 0 0 0,1 0 0 0 0,-2 1 0 0 0,3-2 0 0 0,-1-1 0 0 0,5-2 0 0 0,-1-1 0 0 0,2 0 0 0 0,0 0 0 0 0,-4-3 0 0 0,3-1 0 0 0,2-3 0 0 0,4-2 0 0 0,2-2 0 0 0,3-1 0 0 0,1 0 0 0 0,1 3-16383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9T16:12:03.352"/>
    </inkml:context>
    <inkml:brush xml:id="br0">
      <inkml:brushProperty name="width" value="0.1" units="cm"/>
      <inkml:brushProperty name="height" value="0.1" units="cm"/>
      <inkml:brushProperty name="color" value="#E71224"/>
    </inkml:brush>
  </inkml:definitions>
  <inkml:trace contextRef="#ctx0" brushRef="#br0">10208 12992 16383 0 0,'0'-5'0'0'0,"4"-10"0"0"0,7-12 0 0 0,0-5 0 0 0,4-7 0 0 0,3-5 0 0 0,4 4 0 0 0,2 0 0 0 0,-3 3 0 0 0,-1 3 0 0 0,2 2 0 0 0,-4 3 0 0 0,0 6 0 0 0,1 3 0 0 0,-2-1 0 0 0,0 4 0 0 0,-3 1 0 0 0,1 2 0 0 0,2 0 0 0 0,3-3 0 0 0,7 2 0 0 0,-1-6 0 0 0,4-4 0 0 0,6 3 0 0 0,5-4 0 0 0,2 2 0 0 0,-4 1 0 0 0,-3 4 0 0 0,-8 1 0 0 0,-4-1 0 0 0,3 3 0 0 0,6-1 0 0 0,1-1 0 0 0,-4-3 0 0 0,1 3 0 0 0,0-1 0 0 0,-1-1 0 0 0,-1 3 0 0 0,4-1 0 0 0,5 4 0 0 0,1-2 0 0 0,-3 3 0 0 0,3-1 0 0 0,-1 2 0 0 0,1-2 0 0 0,4 2 0 0 0,-1 3 0 0 0,5 3 0 0 0,5 2 0 0 0,-3 2 0 0 0,-5 1 0 0 0,-5 2 0 0 0,-6-1 0 0 0,-3 1 0 0 0,-2-1 0 0 0,3 1 0 0 0,0-1 0 0 0,0 0 0 0 0,-1 0 0 0 0,-5 5 0 0 0,-3 1 0 0 0,-1-1 0 0 0,-3 5 0 0 0,-1 3 0 0 0,2 1 0 0 0,1-3 0 0 0,-2 2 0 0 0,1-2 0 0 0,0 3 0 0 0,-1 2 0 0 0,3 3 0 0 0,9 4 0 0 0,3 6 0 0 0,5 3 0 0 0,5 0 0 0 0,0 0 0 0 0,-8-2 0 0 0,-1-1 0 0 0,-1-5 0 0 0,-6-3 0 0 0,-9 0 0 0 0,-1 1 0 0 0,-1-4 0 0 0,3 0 0 0 0,-3 2 0 0 0,1-3 0 0 0,2-5 0 0 0,-2 1 0 0 0,-5 2 0 0 0,-3 4 0 0 0,0-2 0 0 0,-5-4 0 0 0,-8-4 0 0 0,-8-4 0 0 0,-6-2 0 0 0,-5-2 0 0 0,-2-1 0 0 0,-3-1 0 0 0,0 1 0 0 0,0-1 0 0 0,0 0 0 0 0,1 1 0 0 0,0 0 0 0 0,5-5 0 0 0,1-5 0 0 0,0-2 0 0 0,-1 2 0 0 0,4-3 0 0 0,-1 2 0 0 0,0 2 0 0 0,2-1 0 0 0,0 0 0 0 0,-2 2 0 0 0,2-1 0 0 0,5-5 0 0 0,8 1 0 0 0,9 2 0 0 0,9 3 0 0 0,2 8 0 0 0,2 3 0 0 0,3 2 0 0 0,-2 4 0 0 0,0 0 0 0 0,2 4 0 0 0,1-1 0 0 0,2-2 0 0 0,0-3 0 0 0,2-2 0 0 0,1-3 0 0 0,-1-1 0 0 0,1-1 0 0 0,0-1 0 0 0,0 1 0 0 0,-1-1 0 0 0,1 1 0 0 0,-1 0 0 0 0,1-1 0 0 0,-1 1 0 0 0,1 0 0 0 0,-1 0 0 0 0,1 0 0 0 0,-1-4 0 0 0,-4-7 0 0 0,-6-5 0 0 0,-6-5 0 0 0,-4-3 0 0 0,-4-2 0 0 0,3 4 0 0 0,1 0 0 0 0,-2 0 0 0 0,0-1 0 0 0,-2-1 0 0 0,-1-1 0 0 0,4 4 0 0 0,2 1 0 0 0,-2-1 0 0 0,0 4-16383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9T16:12:03.353"/>
    </inkml:context>
    <inkml:brush xml:id="br0">
      <inkml:brushProperty name="width" value="0.1" units="cm"/>
      <inkml:brushProperty name="height" value="0.1" units="cm"/>
      <inkml:brushProperty name="color" value="#E71224"/>
    </inkml:brush>
  </inkml:definitions>
  <inkml:trace contextRef="#ctx0" brushRef="#br0">16642 11081 16383 0 0,'5'0'0'0'0,"5"0"0"0"0,6 0 0 0 0,5 0 0 0 0,-1-4 0 0 0,0-7 0 0 0,1 0 0 0 0,2 0 0 0 0,2 3 0 0 0,0 3 0 0 0,-3-3 0 0 0,-2 1 0 0 0,1 1 0 0 0,-3-3 0 0 0,-1 0 0 0 0,2 2 0 0 0,2-3 0 0 0,7 1 0 0 0,2 1 0 0 0,-3-2 0 0 0,-2 1 0 0 0,-1-3 0 0 0,0 1 0 0 0,1 2 0 0 0,0-2 0 0 0,1 1 0 0 0,0 2 0 0 0,0 3 0 0 0,0-3 0 0 0,1 1 0 0 0,-1 0 0 0 0,1-2 0 0 0,0 0 0 0 0,-1 2 0 0 0,1 2 0 0 0,-1 2 0 0 0,5-4 0 0 0,1-4 0 0 0,5-1 0 0 0,5 2 0 0 0,-1-2 0 0 0,-2 1 0 0 0,-4 3 0 0 0,-3 2 0 0 0,-2 2 0 0 0,-2 3 0 0 0,-2 0 0 0 0,1 1 0 0 0,-2 0 0 0 0,6 1 0 0 0,1-1 0 0 0,-1 1 0 0 0,5-1 0 0 0,4 0 0 0 0,0 0 0 0 0,2 0 0 0 0,3 0 0 0 0,3 0 0 0 0,3 0 0 0 0,0 0 0 0 0,2 0 0 0 0,0 0 0 0 0,-4 0 0 0 0,-1 0 0 0 0,-5 0 0 0 0,0 5 0 0 0,-4 1 0 0 0,2 4 0 0 0,2 1 0 0 0,-2 2 0 0 0,2 0 0 0 0,2 1 0 0 0,2-1 0 0 0,3 2 0 0 0,1-2 0 0 0,-3-4 0 0 0,-1 3 0 0 0,1-3 0 0 0,-4 4 0 0 0,-5-2 0 0 0,1 2 0 0 0,-3-1 0 0 0,-2 2 0 0 0,-4-2 0 0 0,-2-2 0 0 0,-1 1 0 0 0,-1-1 0 0 0,-1 2 0 0 0,-1-1 0 0 0,1-2 0 0 0,0 2 0 0 0,-4 3 0 0 0,3 4 0 0 0,1-1 0 0 0,-3 1 0 0 0,-1 2 0 0 0,0 2 0 0 0,1 2 0 0 0,-4 1 0 0 0,0-3 0 0 0,6 3 0 0 0,-2 2 0 0 0,0 1 0 0 0,0 0 0 0 0,1 5 0 0 0,1 0 0 0 0,1 0 0 0 0,0 3 0 0 0,-4 0 0 0 0,-2-6 0 0 0,-3 0 0 0 0,-1 1 0 0 0,-3-2 0 0 0,-4 0 0 0 0,2-6 0 0 0,3-6 0 0 0,3-7 0 0 0,0 1 0 0 0,0-3 0 0 0,-2 2 0 0 0,1 0 0 0 0,2 2 0 0 0,-2 4 0 0 0,1-1 0 0 0,2 2 0 0 0,2-3 0 0 0,-2 1 0 0 0,0 3 0 0 0,1-2 0 0 0,-3 1 0 0 0,1-2 0 0 0,-4 0 0 0 0,2 2 0 0 0,1-1 0 0 0,-1 1 0 0 0,-4 2 0 0 0,0 2 0 0 0,4 2 0 0 0,-2 2 0 0 0,-3 1 0 0 0,1 0 0 0 0,3-3 0 0 0,-1-3 0 0 0,2 2 0 0 0,-3 0 0 0 0,-2 1 0 0 0,-4 2 0 0 0,2-4 0 0 0,-1-1 0 0 0,2 1 0 0 0,1 1 0 0 0,-3 1 0 0 0,-2 2 0 0 0,2 0 0 0 0,0 1 0 0 0,3-4 0 0 0,0 4 0 0 0,-3 1 0 0 0,3 1 0 0 0,-1-1 0 0 0,2 1 0 0 0,0 0 0 0 0,1 3 0 0 0,0 7 0 0 0,-4 0 0 0 0,2 4 0 0 0,4 2 0 0 0,-2 0 0 0 0,3 0 0 0 0,2 2 0 0 0,-1-2 0 0 0,0-4 0 0 0,-2-5 0 0 0,-4-3 0 0 0,-4-3 0 0 0,2-2 0 0 0,-1-1 0 0 0,-2 0 0 0 0,2-1 0 0 0,1 1 0 0 0,-2 4 0 0 0,2 3 0 0 0,1 3 0 0 0,-3 1 0 0 0,3-2 0 0 0,-1-2 0 0 0,-1-2 0 0 0,2-6 0 0 0,-1-4 0 0 0,-2 0 0 0 0,3 5 0 0 0,-1 3 0 0 0,-1 5 0 0 0,-3 11 0 0 0,-2 2 0 0 0,4 6 0 0 0,-1 8 0 0 0,0-2 0 0 0,3-7 0 0 0,0-2 0 0 0,-2-6 0 0 0,-2-6 0 0 0,-1-5 0 0 0,-2-3 0 0 0,-2-3 0 0 0,1-1 0 0 0,-2 0 0 0 0,1-1 0 0 0,0 0 0 0 0,-1 1 0 0 0,1 0 0 0 0,0 5 0 0 0,0 5 0 0 0,0 3 0 0 0,0-3 0 0 0,0-1 0 0 0,0-4 0 0 0,0-1 0 0 0,0-2 0 0 0,0-1 0 0 0,0-1 0 0 0,0 0 0 0 0,0-4-16383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0T15:51:02.081"/>
    </inkml:context>
    <inkml:brush xml:id="br0">
      <inkml:brushProperty name="width" value="0.1" units="cm"/>
      <inkml:brushProperty name="height" value="0.1" units="cm"/>
      <inkml:brushProperty name="color" value="#E71224"/>
    </inkml:brush>
  </inkml:definitions>
  <inkml:trace contextRef="#ctx0" brushRef="#br0">22019 5940 16383 0 0,'0'-5'0'0'0,"5"-2"0"0"0,6 1 0 0 0,7 1 0 0 0,9 1 0 0 0,11 2 0 0 0,9 6 0 0 0,5 7 0 0 0,10 2 0 0 0,18 3 0 0 0,11 4 0 0 0,4-1 0 0 0,-9-4 0 0 0,-9-4 0 0 0,-3 0 0 0 0,-9-1 0 0 0,-10 2 0 0 0,-11 0 0 0 0,-7-3 0 0 0,-5 2 0 0 0,-3 5 0 0 0,4-1 0 0 0,5-3 0 0 0,-3 1 0 0 0,-3-1 0 0 0,-2 2 0 0 0,-1-1 0 0 0,-5 2 0 0 0,-2-2 0 0 0,5 7 0 0 0,3 5 0 0 0,6 4 0 0 0,7 5 0 0 0,1 4 0 0 0,-7-1 0 0 0,-5-2 0 0 0,2-6 0 0 0,1 1 0 0 0,-7 1 0 0 0,-2 0 0 0 0,-1-1 0 0 0,0 0 0 0 0,1 0 0 0 0,1-5 0 0 0,0 2 0 0 0,-3 2 0 0 0,-2-3 0 0 0,1 2 0 0 0,1 3 0 0 0,-4 0 0 0 0,1 5 0 0 0,0-3 0 0 0,-2-4 0 0 0,-5 0 0 0 0,-5-1 0 0 0,1-5 0 0 0,-1 3 0 0 0,3 3 0 0 0,-1 0 0 0 0,-2 2 0 0 0,3-1 0 0 0,-2 0 0 0 0,-2 0 0 0 0,3 4 0 0 0,-1 2 0 0 0,3-1 0 0 0,0-1 0 0 0,1-1 0 0 0,0-2 0 0 0,-4-1 0 0 0,-2-1 0 0 0,-4 0 0 0 0,-2-10 0 0 0,-1-8-16383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0T15:51:02.082"/>
    </inkml:context>
    <inkml:brush xml:id="br0">
      <inkml:brushProperty name="width" value="0.1" units="cm"/>
      <inkml:brushProperty name="height" value="0.1" units="cm"/>
      <inkml:brushProperty name="color" value="#E71224"/>
    </inkml:brush>
  </inkml:definitions>
  <inkml:trace contextRef="#ctx0" brushRef="#br0">22061 5953 16383 0 0,'0'5'0'0'0,"0"7"0"0"0,0 5 0 0 0,5 6 0 0 0,1 3 0 0 0,6 3 0 0 0,-1 1 0 0 0,-1 0 0 0 0,-3 0 0 0 0,3-5 0 0 0,-1-1 0 0 0,4-6 0 0 0,-1 0 0 0 0,-3 1 0 0 0,-2 3 0 0 0,2-3 0 0 0,0 1 0 0 0,3 1 0 0 0,0-2-16383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0T15:51:02.083"/>
    </inkml:context>
    <inkml:brush xml:id="br0">
      <inkml:brushProperty name="width" value="0.1" units="cm"/>
      <inkml:brushProperty name="height" value="0.1" units="cm"/>
      <inkml:brushProperty name="color" value="#E71224"/>
    </inkml:brush>
  </inkml:definitions>
  <inkml:trace contextRef="#ctx0" brushRef="#br0">22019 6044 16383 0 0,'0'-5'0'0'0,"0"-6"0"0"0,5-2 0 0 0,1-3 0 0 0,0-4 0 0 0,4 1 0 0 0,5-1 0 0 0,5-6 0 0 0,9-10 0 0 0,5-3 0 0 0,1 1 0 0 0,-6 0 0 0 0,-2 4 0 0 0,-6 1 0 0 0,-1 7 0 0 0,-5 2 0 0 0,-4 6-16383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Wednesday, March 24,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652714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Wednesday, March 24,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2534910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Wednesday, March 24,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228907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Wednesday, March 24,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394784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Wednesday, March 24,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66424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Wednesday, March 24,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68491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Wednesday, March 24,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374460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Wednesday, March 24,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257009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Wednesday, March 24,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246726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Wednesday, March 24,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131269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Wednesday, March 24,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61938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Wednesday, March 24, 2021</a:t>
            </a:fld>
            <a:endParaRPr lang="en-US"/>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‹nr.›</a:t>
            </a:fld>
            <a:endParaRPr lang="en-US"/>
          </a:p>
        </p:txBody>
      </p:sp>
    </p:spTree>
    <p:extLst>
      <p:ext uri="{BB962C8B-B14F-4D97-AF65-F5344CB8AC3E}">
        <p14:creationId xmlns:p14="http://schemas.microsoft.com/office/powerpoint/2010/main" val="4122478268"/>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0149A9F6-B857-488C-AC3A-007B7816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249EFD05-C377-44BE-91F0-1D17C1D9B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646932" y="1960868"/>
            <a:ext cx="5015638" cy="2075012"/>
          </a:xfrm>
        </p:spPr>
        <p:txBody>
          <a:bodyPr>
            <a:normAutofit fontScale="90000"/>
          </a:bodyPr>
          <a:lstStyle/>
          <a:p>
            <a:pPr>
              <a:lnSpc>
                <a:spcPct val="90000"/>
              </a:lnSpc>
            </a:pPr>
            <a:r>
              <a:rPr lang="pl-PL" sz="4300">
                <a:cs typeface="Calibri Light"/>
              </a:rPr>
              <a:t> 1st </a:t>
            </a:r>
            <a:r>
              <a:rPr lang="pl-PL" sz="4300" err="1">
                <a:cs typeface="Calibri Light"/>
              </a:rPr>
              <a:t>century</a:t>
            </a:r>
            <a:r>
              <a:rPr lang="pl-PL" sz="4300">
                <a:cs typeface="Calibri Light"/>
              </a:rPr>
              <a:t> in Europe and on </a:t>
            </a:r>
            <a:r>
              <a:rPr lang="pl-PL" sz="4300" err="1">
                <a:cs typeface="Calibri Light"/>
              </a:rPr>
              <a:t>current</a:t>
            </a:r>
            <a:r>
              <a:rPr lang="pl-PL" sz="4300">
                <a:cs typeface="Calibri Light"/>
              </a:rPr>
              <a:t> </a:t>
            </a:r>
            <a:r>
              <a:rPr lang="pl-PL" sz="4300" err="1">
                <a:cs typeface="Calibri Light"/>
              </a:rPr>
              <a:t>Polish</a:t>
            </a:r>
            <a:r>
              <a:rPr lang="pl-PL" sz="4300">
                <a:cs typeface="Calibri Light"/>
              </a:rPr>
              <a:t> </a:t>
            </a:r>
            <a:r>
              <a:rPr lang="pl-PL" sz="4300" err="1">
                <a:cs typeface="Calibri Light"/>
              </a:rPr>
              <a:t>lands</a:t>
            </a:r>
            <a:r>
              <a:rPr lang="pl-PL" sz="4300">
                <a:cs typeface="Calibri Light"/>
              </a:rPr>
              <a:t> </a:t>
            </a:r>
          </a:p>
        </p:txBody>
      </p:sp>
      <p:grpSp>
        <p:nvGrpSpPr>
          <p:cNvPr id="27" name="Group 16">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8"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2" name="Group 21">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5" y="5503147"/>
            <a:ext cx="2117174" cy="588806"/>
            <a:chOff x="4549904" y="5078157"/>
            <a:chExt cx="3023338" cy="840818"/>
          </a:xfrm>
        </p:grpSpPr>
        <p:sp>
          <p:nvSpPr>
            <p:cNvPr id="23"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4"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5"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6" name="Picture 3" descr="Obraz zawierający moneta, kamień, tabliczka&#10;&#10;Opis wygenerowany automatycznie">
            <a:extLst>
              <a:ext uri="{FF2B5EF4-FFF2-40B4-BE49-F238E27FC236}">
                <a16:creationId xmlns:a16="http://schemas.microsoft.com/office/drawing/2014/main" id="{71D8184C-1E39-416C-B7DF-FF920F16065B}"/>
              </a:ext>
            </a:extLst>
          </p:cNvPr>
          <p:cNvPicPr>
            <a:picLocks noChangeAspect="1"/>
          </p:cNvPicPr>
          <p:nvPr/>
        </p:nvPicPr>
        <p:blipFill rotWithShape="1">
          <a:blip r:embed="rId2"/>
          <a:srcRect l="19550" r="19550"/>
          <a:stretch/>
        </p:blipFill>
        <p:spPr>
          <a:xfrm>
            <a:off x="6313088" y="602657"/>
            <a:ext cx="5326462" cy="525074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p:spPr>
      </p:pic>
    </p:spTree>
    <p:extLst>
      <p:ext uri="{BB962C8B-B14F-4D97-AF65-F5344CB8AC3E}">
        <p14:creationId xmlns:p14="http://schemas.microsoft.com/office/powerpoint/2010/main" val="650317164"/>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mapa&#10;&#10;Opis wygenerowany automatycznie">
            <a:extLst>
              <a:ext uri="{FF2B5EF4-FFF2-40B4-BE49-F238E27FC236}">
                <a16:creationId xmlns:a16="http://schemas.microsoft.com/office/drawing/2014/main" id="{29E205EB-2069-4420-8399-7A4317057778}"/>
              </a:ext>
            </a:extLst>
          </p:cNvPr>
          <p:cNvPicPr>
            <a:picLocks noGrp="1" noChangeAspect="1"/>
          </p:cNvPicPr>
          <p:nvPr>
            <p:ph idx="1"/>
          </p:nvPr>
        </p:nvPicPr>
        <p:blipFill>
          <a:blip r:embed="rId2"/>
          <a:stretch>
            <a:fillRect/>
          </a:stretch>
        </p:blipFill>
        <p:spPr>
          <a:xfrm>
            <a:off x="7866251" y="852917"/>
            <a:ext cx="3241632" cy="2450273"/>
          </a:xfrm>
        </p:spPr>
      </p:pic>
      <p:sp>
        <p:nvSpPr>
          <p:cNvPr id="5" name="pole tekstowe 4">
            <a:extLst>
              <a:ext uri="{FF2B5EF4-FFF2-40B4-BE49-F238E27FC236}">
                <a16:creationId xmlns:a16="http://schemas.microsoft.com/office/drawing/2014/main" id="{A57F9C17-685A-415F-9C59-D65133BAA1E3}"/>
              </a:ext>
            </a:extLst>
          </p:cNvPr>
          <p:cNvSpPr txBox="1"/>
          <p:nvPr/>
        </p:nvSpPr>
        <p:spPr>
          <a:xfrm>
            <a:off x="7542757" y="241752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pl-PL"/>
          </a:p>
        </p:txBody>
      </p:sp>
      <p:sp>
        <p:nvSpPr>
          <p:cNvPr id="6" name="pole tekstowe 5">
            <a:extLst>
              <a:ext uri="{FF2B5EF4-FFF2-40B4-BE49-F238E27FC236}">
                <a16:creationId xmlns:a16="http://schemas.microsoft.com/office/drawing/2014/main" id="{0C0BE7AB-0F6E-4C69-AA32-F7B281AEAB05}"/>
              </a:ext>
            </a:extLst>
          </p:cNvPr>
          <p:cNvSpPr txBox="1"/>
          <p:nvPr/>
        </p:nvSpPr>
        <p:spPr>
          <a:xfrm>
            <a:off x="1046836" y="1255604"/>
            <a:ext cx="473464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a:latin typeface="Consolas"/>
              </a:rPr>
              <a:t>The </a:t>
            </a:r>
            <a:r>
              <a:rPr lang="pl-PL" err="1">
                <a:latin typeface="Consolas"/>
              </a:rPr>
              <a:t>peak</a:t>
            </a:r>
            <a:r>
              <a:rPr lang="pl-PL">
                <a:latin typeface="Consolas"/>
              </a:rPr>
              <a:t> of </a:t>
            </a:r>
            <a:r>
              <a:rPr lang="pl-PL" err="1">
                <a:latin typeface="Consolas"/>
              </a:rPr>
              <a:t>amber</a:t>
            </a:r>
            <a:r>
              <a:rPr lang="pl-PL">
                <a:latin typeface="Consolas"/>
              </a:rPr>
              <a:t> trade </a:t>
            </a:r>
            <a:r>
              <a:rPr lang="pl-PL" err="1">
                <a:latin typeface="Consolas"/>
              </a:rPr>
              <a:t>between</a:t>
            </a:r>
            <a:r>
              <a:rPr lang="pl-PL">
                <a:latin typeface="Consolas"/>
              </a:rPr>
              <a:t> </a:t>
            </a:r>
            <a:r>
              <a:rPr lang="pl-PL" err="1">
                <a:latin typeface="Consolas"/>
              </a:rPr>
              <a:t>Celtic</a:t>
            </a:r>
            <a:r>
              <a:rPr lang="pl-PL">
                <a:latin typeface="Consolas"/>
              </a:rPr>
              <a:t> </a:t>
            </a:r>
            <a:r>
              <a:rPr lang="pl-PL" err="1">
                <a:latin typeface="Consolas"/>
              </a:rPr>
              <a:t>people</a:t>
            </a:r>
            <a:r>
              <a:rPr lang="pl-PL">
                <a:latin typeface="Consolas"/>
              </a:rPr>
              <a:t> and Romans </a:t>
            </a:r>
            <a:r>
              <a:rPr lang="pl-PL" err="1">
                <a:latin typeface="Consolas"/>
              </a:rPr>
              <a:t>fell</a:t>
            </a:r>
            <a:r>
              <a:rPr lang="pl-PL">
                <a:latin typeface="Consolas"/>
              </a:rPr>
              <a:t> on 1st-2nd </a:t>
            </a:r>
            <a:r>
              <a:rPr lang="pl-PL" err="1">
                <a:latin typeface="Consolas"/>
              </a:rPr>
              <a:t>century</a:t>
            </a:r>
            <a:r>
              <a:rPr lang="pl-PL">
                <a:latin typeface="Consolas"/>
              </a:rPr>
              <a:t> CE. Both </a:t>
            </a:r>
            <a:r>
              <a:rPr lang="pl-PL" err="1">
                <a:latin typeface="Consolas"/>
              </a:rPr>
              <a:t>those</a:t>
            </a:r>
            <a:r>
              <a:rPr lang="pl-PL">
                <a:latin typeface="Consolas"/>
              </a:rPr>
              <a:t> </a:t>
            </a:r>
            <a:r>
              <a:rPr lang="pl-PL" err="1">
                <a:latin typeface="Consolas"/>
              </a:rPr>
              <a:t>peoples</a:t>
            </a:r>
            <a:r>
              <a:rPr lang="pl-PL">
                <a:latin typeface="Consolas"/>
              </a:rPr>
              <a:t> </a:t>
            </a:r>
            <a:r>
              <a:rPr lang="pl-PL" err="1">
                <a:latin typeface="Consolas"/>
              </a:rPr>
              <a:t>lived</a:t>
            </a:r>
            <a:r>
              <a:rPr lang="pl-PL">
                <a:latin typeface="Consolas"/>
              </a:rPr>
              <a:t> on the </a:t>
            </a:r>
            <a:r>
              <a:rPr lang="pl-PL" err="1">
                <a:latin typeface="Consolas"/>
              </a:rPr>
              <a:t>majority</a:t>
            </a:r>
            <a:r>
              <a:rPr lang="pl-PL">
                <a:latin typeface="Consolas"/>
              </a:rPr>
              <a:t> of </a:t>
            </a:r>
            <a:r>
              <a:rPr lang="pl-PL" err="1">
                <a:latin typeface="Consolas"/>
              </a:rPr>
              <a:t>European</a:t>
            </a:r>
            <a:r>
              <a:rPr lang="pl-PL">
                <a:latin typeface="Consolas"/>
              </a:rPr>
              <a:t> </a:t>
            </a:r>
            <a:r>
              <a:rPr lang="pl-PL" err="1">
                <a:latin typeface="Consolas"/>
              </a:rPr>
              <a:t>lands</a:t>
            </a:r>
            <a:r>
              <a:rPr lang="pl-PL">
                <a:latin typeface="Consolas"/>
              </a:rPr>
              <a:t>.</a:t>
            </a:r>
            <a:endParaRPr lang="pl-PL"/>
          </a:p>
        </p:txBody>
      </p:sp>
      <p:pic>
        <p:nvPicPr>
          <p:cNvPr id="7" name="Obraz 7" descr="Obraz zawierający mapa&#10;&#10;Opis wygenerowany automatycznie">
            <a:extLst>
              <a:ext uri="{FF2B5EF4-FFF2-40B4-BE49-F238E27FC236}">
                <a16:creationId xmlns:a16="http://schemas.microsoft.com/office/drawing/2014/main" id="{43DBEA2C-62A0-4328-AF5E-B9AAC0E32DA7}"/>
              </a:ext>
            </a:extLst>
          </p:cNvPr>
          <p:cNvPicPr>
            <a:picLocks noChangeAspect="1"/>
          </p:cNvPicPr>
          <p:nvPr/>
        </p:nvPicPr>
        <p:blipFill>
          <a:blip r:embed="rId3"/>
          <a:stretch>
            <a:fillRect/>
          </a:stretch>
        </p:blipFill>
        <p:spPr>
          <a:xfrm>
            <a:off x="7835029" y="3889291"/>
            <a:ext cx="3348624" cy="2336185"/>
          </a:xfrm>
          <a:prstGeom prst="rect">
            <a:avLst/>
          </a:prstGeom>
        </p:spPr>
      </p:pic>
      <p:sp>
        <p:nvSpPr>
          <p:cNvPr id="8" name="pole tekstowe 7">
            <a:extLst>
              <a:ext uri="{FF2B5EF4-FFF2-40B4-BE49-F238E27FC236}">
                <a16:creationId xmlns:a16="http://schemas.microsoft.com/office/drawing/2014/main" id="{4E4BA802-52F8-4F9D-812D-BB710C8677DB}"/>
              </a:ext>
            </a:extLst>
          </p:cNvPr>
          <p:cNvSpPr txBox="1"/>
          <p:nvPr/>
        </p:nvSpPr>
        <p:spPr>
          <a:xfrm>
            <a:off x="10030998" y="330869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a:t>the Amber </a:t>
            </a:r>
            <a:r>
              <a:rPr lang="pl-PL" err="1"/>
              <a:t>Route</a:t>
            </a:r>
            <a:endParaRPr lang="pl-PL"/>
          </a:p>
        </p:txBody>
      </p:sp>
      <p:sp>
        <p:nvSpPr>
          <p:cNvPr id="10" name="pole tekstowe 9">
            <a:extLst>
              <a:ext uri="{FF2B5EF4-FFF2-40B4-BE49-F238E27FC236}">
                <a16:creationId xmlns:a16="http://schemas.microsoft.com/office/drawing/2014/main" id="{45A7E00D-FB72-4BD6-96DE-87837DAD1AF1}"/>
              </a:ext>
            </a:extLst>
          </p:cNvPr>
          <p:cNvSpPr txBox="1"/>
          <p:nvPr/>
        </p:nvSpPr>
        <p:spPr>
          <a:xfrm>
            <a:off x="9596503" y="632929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err="1"/>
              <a:t>Extent</a:t>
            </a:r>
            <a:r>
              <a:rPr lang="pl-PL"/>
              <a:t> of </a:t>
            </a:r>
            <a:r>
              <a:rPr lang="pl-PL" err="1"/>
              <a:t>Celtic</a:t>
            </a:r>
            <a:r>
              <a:rPr lang="pl-PL"/>
              <a:t> </a:t>
            </a:r>
            <a:r>
              <a:rPr lang="pl-PL" err="1"/>
              <a:t>tribes</a:t>
            </a:r>
          </a:p>
        </p:txBody>
      </p:sp>
      <mc:AlternateContent xmlns:mc="http://schemas.openxmlformats.org/markup-compatibility/2006" xmlns:p14="http://schemas.microsoft.com/office/powerpoint/2010/main">
        <mc:Choice Requires="p14">
          <p:contentPart p14:bwMode="auto" r:id="rId4">
            <p14:nvContentPartPr>
              <p14:cNvPr id="16" name="Pismo odręczne 15">
                <a:extLst>
                  <a:ext uri="{FF2B5EF4-FFF2-40B4-BE49-F238E27FC236}">
                    <a16:creationId xmlns:a16="http://schemas.microsoft.com/office/drawing/2014/main" id="{2E959506-87AB-4482-8A0C-D7576401710A}"/>
                  </a:ext>
                </a:extLst>
              </p14:cNvPr>
              <p14:cNvContentPartPr/>
              <p14:nvPr/>
            </p14:nvContentPartPr>
            <p14:xfrm>
              <a:off x="8640348" y="4856444"/>
              <a:ext cx="9525" cy="9525"/>
            </p14:xfrm>
          </p:contentPart>
        </mc:Choice>
        <mc:Fallback xmlns="">
          <p:pic>
            <p:nvPicPr>
              <p:cNvPr id="16" name="Pismo odręczne 15">
                <a:extLst>
                  <a:ext uri="{FF2B5EF4-FFF2-40B4-BE49-F238E27FC236}">
                    <a16:creationId xmlns:a16="http://schemas.microsoft.com/office/drawing/2014/main" id="{2E959506-87AB-4482-8A0C-D7576401710A}"/>
                  </a:ext>
                </a:extLst>
              </p:cNvPr>
              <p:cNvPicPr/>
              <p:nvPr/>
            </p:nvPicPr>
            <p:blipFill>
              <a:blip r:embed="rId5"/>
              <a:stretch>
                <a:fillRect/>
              </a:stretch>
            </p:blipFill>
            <p:spPr>
              <a:xfrm>
                <a:off x="8164098" y="4380194"/>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Pismo odręczne 19">
                <a:extLst>
                  <a:ext uri="{FF2B5EF4-FFF2-40B4-BE49-F238E27FC236}">
                    <a16:creationId xmlns:a16="http://schemas.microsoft.com/office/drawing/2014/main" id="{D50EA587-488E-401D-ACAD-EF6AFF4D4E4E}"/>
                  </a:ext>
                </a:extLst>
              </p14:cNvPr>
              <p14:cNvContentPartPr/>
              <p14:nvPr/>
            </p14:nvContentPartPr>
            <p14:xfrm>
              <a:off x="8096870" y="5048410"/>
              <a:ext cx="2812877" cy="1067584"/>
            </p14:xfrm>
          </p:contentPart>
        </mc:Choice>
        <mc:Fallback xmlns="">
          <p:pic>
            <p:nvPicPr>
              <p:cNvPr id="20" name="Pismo odręczne 19">
                <a:extLst>
                  <a:ext uri="{FF2B5EF4-FFF2-40B4-BE49-F238E27FC236}">
                    <a16:creationId xmlns:a16="http://schemas.microsoft.com/office/drawing/2014/main" id="{D50EA587-488E-401D-ACAD-EF6AFF4D4E4E}"/>
                  </a:ext>
                </a:extLst>
              </p:cNvPr>
              <p:cNvPicPr/>
              <p:nvPr/>
            </p:nvPicPr>
            <p:blipFill>
              <a:blip r:embed="rId7"/>
              <a:stretch>
                <a:fillRect/>
              </a:stretch>
            </p:blipFill>
            <p:spPr>
              <a:xfrm>
                <a:off x="8078883" y="5030437"/>
                <a:ext cx="2848492" cy="11031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Pismo odręczne 20">
                <a:extLst>
                  <a:ext uri="{FF2B5EF4-FFF2-40B4-BE49-F238E27FC236}">
                    <a16:creationId xmlns:a16="http://schemas.microsoft.com/office/drawing/2014/main" id="{BA6893A6-1302-4A0F-A34A-D7D126D789A7}"/>
                  </a:ext>
                </a:extLst>
              </p14:cNvPr>
              <p14:cNvContentPartPr/>
              <p14:nvPr/>
            </p14:nvContentPartPr>
            <p14:xfrm>
              <a:off x="6903243" y="5136333"/>
              <a:ext cx="952500" cy="361950"/>
            </p14:xfrm>
          </p:contentPart>
        </mc:Choice>
        <mc:Fallback xmlns="">
          <p:pic>
            <p:nvPicPr>
              <p:cNvPr id="21" name="Pismo odręczne 20">
                <a:extLst>
                  <a:ext uri="{FF2B5EF4-FFF2-40B4-BE49-F238E27FC236}">
                    <a16:creationId xmlns:a16="http://schemas.microsoft.com/office/drawing/2014/main" id="{BA6893A6-1302-4A0F-A34A-D7D126D789A7}"/>
                  </a:ext>
                </a:extLst>
              </p:cNvPr>
              <p:cNvPicPr/>
              <p:nvPr/>
            </p:nvPicPr>
            <p:blipFill>
              <a:blip r:embed="rId9"/>
              <a:stretch>
                <a:fillRect/>
              </a:stretch>
            </p:blipFill>
            <p:spPr>
              <a:xfrm>
                <a:off x="6885217" y="5118415"/>
                <a:ext cx="988192" cy="397428"/>
              </a:xfrm>
              <a:prstGeom prst="rect">
                <a:avLst/>
              </a:prstGeom>
            </p:spPr>
          </p:pic>
        </mc:Fallback>
      </mc:AlternateContent>
      <p:sp>
        <p:nvSpPr>
          <p:cNvPr id="22" name="pole tekstowe 21">
            <a:extLst>
              <a:ext uri="{FF2B5EF4-FFF2-40B4-BE49-F238E27FC236}">
                <a16:creationId xmlns:a16="http://schemas.microsoft.com/office/drawing/2014/main" id="{59FF725C-B01F-49D4-9C62-F2AFDCA8ABDD}"/>
              </a:ext>
            </a:extLst>
          </p:cNvPr>
          <p:cNvSpPr txBox="1"/>
          <p:nvPr/>
        </p:nvSpPr>
        <p:spPr>
          <a:xfrm>
            <a:off x="5781806" y="6325905"/>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200"/>
              <a:t>That is the Roman Empire of course</a:t>
            </a:r>
          </a:p>
        </p:txBody>
      </p:sp>
      <mc:AlternateContent xmlns:mc="http://schemas.openxmlformats.org/markup-compatibility/2006" xmlns:p14="http://schemas.microsoft.com/office/powerpoint/2010/main">
        <mc:Choice Requires="p14">
          <p:contentPart p14:bwMode="auto" r:id="rId10">
            <p14:nvContentPartPr>
              <p14:cNvPr id="24" name="Pismo odręczne 23">
                <a:extLst>
                  <a:ext uri="{FF2B5EF4-FFF2-40B4-BE49-F238E27FC236}">
                    <a16:creationId xmlns:a16="http://schemas.microsoft.com/office/drawing/2014/main" id="{0286D377-5736-49DF-BB92-D2108C3DBF7D}"/>
                  </a:ext>
                </a:extLst>
              </p14:cNvPr>
              <p14:cNvContentPartPr/>
              <p14:nvPr/>
            </p14:nvContentPartPr>
            <p14:xfrm>
              <a:off x="10164185" y="4793697"/>
              <a:ext cx="1609725" cy="1419225"/>
            </p14:xfrm>
          </p:contentPart>
        </mc:Choice>
        <mc:Fallback xmlns="">
          <p:pic>
            <p:nvPicPr>
              <p:cNvPr id="24" name="Pismo odręczne 23">
                <a:extLst>
                  <a:ext uri="{FF2B5EF4-FFF2-40B4-BE49-F238E27FC236}">
                    <a16:creationId xmlns:a16="http://schemas.microsoft.com/office/drawing/2014/main" id="{0286D377-5736-49DF-BB92-D2108C3DBF7D}"/>
                  </a:ext>
                </a:extLst>
              </p:cNvPr>
              <p:cNvPicPr/>
              <p:nvPr/>
            </p:nvPicPr>
            <p:blipFill>
              <a:blip r:embed="rId11"/>
              <a:stretch>
                <a:fillRect/>
              </a:stretch>
            </p:blipFill>
            <p:spPr>
              <a:xfrm>
                <a:off x="10146199" y="4775705"/>
                <a:ext cx="1645337" cy="1454850"/>
              </a:xfrm>
              <a:prstGeom prst="rect">
                <a:avLst/>
              </a:prstGeom>
            </p:spPr>
          </p:pic>
        </mc:Fallback>
      </mc:AlternateContent>
      <p:sp>
        <p:nvSpPr>
          <p:cNvPr id="9" name="pole tekstowe 8">
            <a:extLst>
              <a:ext uri="{FF2B5EF4-FFF2-40B4-BE49-F238E27FC236}">
                <a16:creationId xmlns:a16="http://schemas.microsoft.com/office/drawing/2014/main" id="{9BAC0FF1-EC11-4EA9-8223-4573646C9F27}"/>
              </a:ext>
            </a:extLst>
          </p:cNvPr>
          <p:cNvSpPr txBox="1"/>
          <p:nvPr/>
        </p:nvSpPr>
        <p:spPr>
          <a:xfrm>
            <a:off x="4725465" y="384707"/>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sz="2400" b="1" err="1">
                <a:latin typeface="Rockwell Light"/>
              </a:rPr>
              <a:t>Economy</a:t>
            </a:r>
            <a:endParaRPr lang="pl-PL" sz="2400" b="1">
              <a:latin typeface="Rockwell Light"/>
            </a:endParaRPr>
          </a:p>
        </p:txBody>
      </p:sp>
      <p:sp>
        <p:nvSpPr>
          <p:cNvPr id="12" name="pole tekstowe 11">
            <a:extLst>
              <a:ext uri="{FF2B5EF4-FFF2-40B4-BE49-F238E27FC236}">
                <a16:creationId xmlns:a16="http://schemas.microsoft.com/office/drawing/2014/main" id="{19560EF1-54A7-4522-8093-697C24B512EB}"/>
              </a:ext>
            </a:extLst>
          </p:cNvPr>
          <p:cNvSpPr txBox="1"/>
          <p:nvPr/>
        </p:nvSpPr>
        <p:spPr>
          <a:xfrm>
            <a:off x="1338251" y="3552937"/>
            <a:ext cx="444693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err="1">
                <a:latin typeface="Consolas"/>
              </a:rPr>
              <a:t>Thanks</a:t>
            </a:r>
            <a:r>
              <a:rPr lang="pl-PL">
                <a:latin typeface="Consolas"/>
              </a:rPr>
              <a:t> to </a:t>
            </a:r>
            <a:r>
              <a:rPr lang="pl-PL" err="1">
                <a:latin typeface="Consolas"/>
              </a:rPr>
              <a:t>amber</a:t>
            </a:r>
            <a:r>
              <a:rPr lang="pl-PL">
                <a:latin typeface="Consolas"/>
              </a:rPr>
              <a:t> trade a big </a:t>
            </a:r>
            <a:r>
              <a:rPr lang="pl-PL" err="1">
                <a:latin typeface="Consolas"/>
              </a:rPr>
              <a:t>technological</a:t>
            </a:r>
            <a:r>
              <a:rPr lang="pl-PL">
                <a:latin typeface="Consolas"/>
              </a:rPr>
              <a:t> </a:t>
            </a:r>
            <a:r>
              <a:rPr lang="pl-PL" err="1">
                <a:latin typeface="Consolas"/>
              </a:rPr>
              <a:t>progress</a:t>
            </a:r>
            <a:r>
              <a:rPr lang="pl-PL">
                <a:latin typeface="Consolas"/>
              </a:rPr>
              <a:t> in </a:t>
            </a:r>
            <a:r>
              <a:rPr lang="pl-PL" err="1">
                <a:latin typeface="Consolas"/>
              </a:rPr>
              <a:t>day</a:t>
            </a:r>
            <a:r>
              <a:rPr lang="pl-PL">
                <a:latin typeface="Consolas"/>
              </a:rPr>
              <a:t>-to-</a:t>
            </a:r>
            <a:r>
              <a:rPr lang="pl-PL" err="1">
                <a:latin typeface="Consolas"/>
              </a:rPr>
              <a:t>day</a:t>
            </a:r>
            <a:r>
              <a:rPr lang="pl-PL">
                <a:latin typeface="Consolas"/>
              </a:rPr>
              <a:t> </a:t>
            </a:r>
            <a:r>
              <a:rPr lang="pl-PL" err="1">
                <a:latin typeface="Consolas"/>
              </a:rPr>
              <a:t>activities</a:t>
            </a:r>
            <a:r>
              <a:rPr lang="pl-PL">
                <a:latin typeface="Consolas"/>
              </a:rPr>
              <a:t> was </a:t>
            </a:r>
            <a:r>
              <a:rPr lang="pl-PL" err="1">
                <a:latin typeface="Consolas"/>
              </a:rPr>
              <a:t>observed</a:t>
            </a:r>
            <a:r>
              <a:rPr lang="pl-PL">
                <a:latin typeface="Consolas"/>
              </a:rPr>
              <a:t>. Tools </a:t>
            </a:r>
            <a:r>
              <a:rPr lang="pl-PL" err="1">
                <a:latin typeface="Consolas"/>
              </a:rPr>
              <a:t>were</a:t>
            </a:r>
            <a:r>
              <a:rPr lang="pl-PL">
                <a:latin typeface="Consolas"/>
              </a:rPr>
              <a:t> </a:t>
            </a:r>
            <a:r>
              <a:rPr lang="pl-PL" err="1">
                <a:latin typeface="Consolas"/>
              </a:rPr>
              <a:t>imported</a:t>
            </a:r>
            <a:r>
              <a:rPr lang="pl-PL">
                <a:latin typeface="Consolas"/>
              </a:rPr>
              <a:t> from the Roman </a:t>
            </a:r>
            <a:r>
              <a:rPr lang="pl-PL" err="1">
                <a:latin typeface="Consolas"/>
              </a:rPr>
              <a:t>Empire</a:t>
            </a:r>
            <a:r>
              <a:rPr lang="pl-PL">
                <a:latin typeface="Consolas"/>
              </a:rPr>
              <a:t>, </a:t>
            </a:r>
            <a:r>
              <a:rPr lang="pl-PL" err="1">
                <a:latin typeface="Consolas"/>
              </a:rPr>
              <a:t>old</a:t>
            </a:r>
            <a:r>
              <a:rPr lang="pl-PL">
                <a:latin typeface="Consolas"/>
              </a:rPr>
              <a:t> </a:t>
            </a:r>
            <a:r>
              <a:rPr lang="pl-PL" err="1">
                <a:latin typeface="Consolas"/>
              </a:rPr>
              <a:t>techniques</a:t>
            </a:r>
            <a:r>
              <a:rPr lang="pl-PL">
                <a:latin typeface="Consolas"/>
              </a:rPr>
              <a:t> of plant </a:t>
            </a:r>
            <a:r>
              <a:rPr lang="pl-PL" err="1">
                <a:latin typeface="Consolas"/>
              </a:rPr>
              <a:t>cultivation</a:t>
            </a:r>
            <a:r>
              <a:rPr lang="pl-PL">
                <a:latin typeface="Consolas"/>
              </a:rPr>
              <a:t> </a:t>
            </a:r>
            <a:r>
              <a:rPr lang="pl-PL" err="1">
                <a:latin typeface="Consolas"/>
              </a:rPr>
              <a:t>were</a:t>
            </a:r>
            <a:r>
              <a:rPr lang="pl-PL">
                <a:latin typeface="Consolas"/>
              </a:rPr>
              <a:t> </a:t>
            </a:r>
            <a:r>
              <a:rPr lang="pl-PL" err="1">
                <a:latin typeface="Consolas"/>
              </a:rPr>
              <a:t>replaced</a:t>
            </a:r>
            <a:r>
              <a:rPr lang="pl-PL">
                <a:latin typeface="Consolas"/>
              </a:rPr>
              <a:t> and </a:t>
            </a:r>
            <a:r>
              <a:rPr lang="pl-PL" err="1">
                <a:latin typeface="Consolas"/>
              </a:rPr>
              <a:t>animal</a:t>
            </a:r>
            <a:r>
              <a:rPr lang="pl-PL">
                <a:latin typeface="Consolas"/>
              </a:rPr>
              <a:t> </a:t>
            </a:r>
            <a:r>
              <a:rPr lang="pl-PL" err="1">
                <a:latin typeface="Consolas"/>
              </a:rPr>
              <a:t>farming</a:t>
            </a:r>
            <a:r>
              <a:rPr lang="pl-PL">
                <a:latin typeface="Consolas"/>
              </a:rPr>
              <a:t> </a:t>
            </a:r>
            <a:r>
              <a:rPr lang="pl-PL" err="1">
                <a:latin typeface="Consolas"/>
              </a:rPr>
              <a:t>advanced</a:t>
            </a:r>
            <a:r>
              <a:rPr lang="pl-PL">
                <a:latin typeface="Consolas"/>
              </a:rPr>
              <a:t>. </a:t>
            </a:r>
          </a:p>
        </p:txBody>
      </p:sp>
      <mc:AlternateContent xmlns:mc="http://schemas.openxmlformats.org/markup-compatibility/2006" xmlns:p14="http://schemas.microsoft.com/office/powerpoint/2010/main">
        <mc:Choice Requires="p14">
          <p:contentPart p14:bwMode="auto" r:id="rId12">
            <p14:nvContentPartPr>
              <p14:cNvPr id="14" name="Pismo odręczne 13">
                <a:extLst>
                  <a:ext uri="{FF2B5EF4-FFF2-40B4-BE49-F238E27FC236}">
                    <a16:creationId xmlns:a16="http://schemas.microsoft.com/office/drawing/2014/main" id="{AD784C9A-8EDF-4C1A-BC69-5A99311BE36B}"/>
                  </a:ext>
                </a:extLst>
              </p14:cNvPr>
              <p14:cNvContentPartPr/>
              <p14:nvPr/>
            </p14:nvContentPartPr>
            <p14:xfrm>
              <a:off x="10754117" y="2445328"/>
              <a:ext cx="771525" cy="581025"/>
            </p14:xfrm>
          </p:contentPart>
        </mc:Choice>
        <mc:Fallback xmlns="">
          <p:pic>
            <p:nvPicPr>
              <p:cNvPr id="14" name="Pismo odręczne 13">
                <a:extLst>
                  <a:ext uri="{FF2B5EF4-FFF2-40B4-BE49-F238E27FC236}">
                    <a16:creationId xmlns:a16="http://schemas.microsoft.com/office/drawing/2014/main" id="{AD784C9A-8EDF-4C1A-BC69-5A99311BE36B}"/>
                  </a:ext>
                </a:extLst>
              </p:cNvPr>
              <p:cNvPicPr/>
              <p:nvPr/>
            </p:nvPicPr>
            <p:blipFill>
              <a:blip r:embed="rId13"/>
              <a:stretch>
                <a:fillRect/>
              </a:stretch>
            </p:blipFill>
            <p:spPr>
              <a:xfrm>
                <a:off x="10736166" y="2427483"/>
                <a:ext cx="807068" cy="61635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Pismo odręczne 17">
                <a:extLst>
                  <a:ext uri="{FF2B5EF4-FFF2-40B4-BE49-F238E27FC236}">
                    <a16:creationId xmlns:a16="http://schemas.microsoft.com/office/drawing/2014/main" id="{47889CA3-ED02-4AF2-8A92-08D881666C4A}"/>
                  </a:ext>
                </a:extLst>
              </p14:cNvPr>
              <p14:cNvContentPartPr/>
              <p14:nvPr/>
            </p14:nvContentPartPr>
            <p14:xfrm>
              <a:off x="10774993" y="2466061"/>
              <a:ext cx="57150" cy="142875"/>
            </p14:xfrm>
          </p:contentPart>
        </mc:Choice>
        <mc:Fallback xmlns="">
          <p:pic>
            <p:nvPicPr>
              <p:cNvPr id="18" name="Pismo odręczne 17">
                <a:extLst>
                  <a:ext uri="{FF2B5EF4-FFF2-40B4-BE49-F238E27FC236}">
                    <a16:creationId xmlns:a16="http://schemas.microsoft.com/office/drawing/2014/main" id="{47889CA3-ED02-4AF2-8A92-08D881666C4A}"/>
                  </a:ext>
                </a:extLst>
              </p:cNvPr>
              <p:cNvPicPr/>
              <p:nvPr/>
            </p:nvPicPr>
            <p:blipFill>
              <a:blip r:embed="rId15"/>
              <a:stretch>
                <a:fillRect/>
              </a:stretch>
            </p:blipFill>
            <p:spPr>
              <a:xfrm>
                <a:off x="10756438" y="2448552"/>
                <a:ext cx="93889" cy="17754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Pismo odręczne 22">
                <a:extLst>
                  <a:ext uri="{FF2B5EF4-FFF2-40B4-BE49-F238E27FC236}">
                    <a16:creationId xmlns:a16="http://schemas.microsoft.com/office/drawing/2014/main" id="{71F690CF-0AE2-42DE-AFE9-B76F968BDEDD}"/>
                  </a:ext>
                </a:extLst>
              </p14:cNvPr>
              <p14:cNvContentPartPr/>
              <p14:nvPr/>
            </p14:nvContentPartPr>
            <p14:xfrm>
              <a:off x="10754117" y="2305887"/>
              <a:ext cx="104775" cy="152400"/>
            </p14:xfrm>
          </p:contentPart>
        </mc:Choice>
        <mc:Fallback xmlns="">
          <p:pic>
            <p:nvPicPr>
              <p:cNvPr id="23" name="Pismo odręczne 22">
                <a:extLst>
                  <a:ext uri="{FF2B5EF4-FFF2-40B4-BE49-F238E27FC236}">
                    <a16:creationId xmlns:a16="http://schemas.microsoft.com/office/drawing/2014/main" id="{71F690CF-0AE2-42DE-AFE9-B76F968BDEDD}"/>
                  </a:ext>
                </a:extLst>
              </p:cNvPr>
              <p:cNvPicPr/>
              <p:nvPr/>
            </p:nvPicPr>
            <p:blipFill>
              <a:blip r:embed="rId17"/>
              <a:stretch>
                <a:fillRect/>
              </a:stretch>
            </p:blipFill>
            <p:spPr>
              <a:xfrm>
                <a:off x="10735671" y="2287614"/>
                <a:ext cx="141299" cy="188581"/>
              </a:xfrm>
              <a:prstGeom prst="rect">
                <a:avLst/>
              </a:prstGeom>
            </p:spPr>
          </p:pic>
        </mc:Fallback>
      </mc:AlternateContent>
    </p:spTree>
    <p:extLst>
      <p:ext uri="{BB962C8B-B14F-4D97-AF65-F5344CB8AC3E}">
        <p14:creationId xmlns:p14="http://schemas.microsoft.com/office/powerpoint/2010/main" val="302971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4C7B5069-6E08-4176-9442-7D08A5CB531A}"/>
              </a:ext>
            </a:extLst>
          </p:cNvPr>
          <p:cNvSpPr>
            <a:spLocks noGrp="1"/>
          </p:cNvSpPr>
          <p:nvPr>
            <p:ph idx="1"/>
          </p:nvPr>
        </p:nvSpPr>
        <p:spPr>
          <a:xfrm>
            <a:off x="554813" y="358401"/>
            <a:ext cx="4991962" cy="3216273"/>
          </a:xfrm>
        </p:spPr>
        <p:txBody>
          <a:bodyPr vert="horz" lIns="0" tIns="0" rIns="0" bIns="0" rtlCol="0" anchor="t">
            <a:noAutofit/>
          </a:bodyPr>
          <a:lstStyle/>
          <a:p>
            <a:pPr marL="0" indent="0" algn="ctr">
              <a:buNone/>
            </a:pPr>
            <a:r>
              <a:rPr lang="pl-PL">
                <a:solidFill>
                  <a:srgbClr val="FFFFFF"/>
                </a:solidFill>
                <a:latin typeface="Consolas"/>
              </a:rPr>
              <a:t> </a:t>
            </a:r>
            <a:r>
              <a:rPr lang="pl-PL" err="1">
                <a:solidFill>
                  <a:srgbClr val="FFFFFF"/>
                </a:solidFill>
                <a:latin typeface="Consolas"/>
              </a:rPr>
              <a:t>During</a:t>
            </a:r>
            <a:r>
              <a:rPr lang="pl-PL">
                <a:solidFill>
                  <a:srgbClr val="FFFFFF"/>
                </a:solidFill>
                <a:latin typeface="Consolas"/>
              </a:rPr>
              <a:t> 1st </a:t>
            </a:r>
            <a:r>
              <a:rPr lang="pl-PL" err="1">
                <a:solidFill>
                  <a:srgbClr val="FFFFFF"/>
                </a:solidFill>
                <a:latin typeface="Consolas"/>
              </a:rPr>
              <a:t>century</a:t>
            </a:r>
            <a:r>
              <a:rPr lang="pl-PL">
                <a:solidFill>
                  <a:srgbClr val="FFFFFF"/>
                </a:solidFill>
                <a:latin typeface="Consolas"/>
              </a:rPr>
              <a:t> CE Roman influence </a:t>
            </a:r>
            <a:r>
              <a:rPr lang="pl-PL" err="1">
                <a:solidFill>
                  <a:srgbClr val="FFFFFF"/>
                </a:solidFill>
                <a:latin typeface="Consolas"/>
              </a:rPr>
              <a:t>started</a:t>
            </a:r>
            <a:r>
              <a:rPr lang="pl-PL">
                <a:solidFill>
                  <a:srgbClr val="FFFFFF"/>
                </a:solidFill>
                <a:latin typeface="Consolas"/>
              </a:rPr>
              <a:t> to </a:t>
            </a:r>
            <a:r>
              <a:rPr lang="pl-PL" err="1">
                <a:solidFill>
                  <a:srgbClr val="FFFFFF"/>
                </a:solidFill>
                <a:latin typeface="Consolas"/>
              </a:rPr>
              <a:t>intensify</a:t>
            </a:r>
            <a:r>
              <a:rPr lang="pl-PL">
                <a:solidFill>
                  <a:srgbClr val="FFFFFF"/>
                </a:solidFill>
                <a:latin typeface="Consolas"/>
              </a:rPr>
              <a:t>. </a:t>
            </a:r>
            <a:r>
              <a:rPr lang="pl-PL" err="1">
                <a:solidFill>
                  <a:srgbClr val="FFFFFF"/>
                </a:solidFill>
                <a:latin typeface="Consolas"/>
              </a:rPr>
              <a:t>Luxorious</a:t>
            </a:r>
            <a:r>
              <a:rPr lang="pl-PL">
                <a:solidFill>
                  <a:srgbClr val="FFFFFF"/>
                </a:solidFill>
                <a:latin typeface="Consolas"/>
              </a:rPr>
              <a:t> </a:t>
            </a:r>
            <a:r>
              <a:rPr lang="pl-PL" err="1">
                <a:solidFill>
                  <a:srgbClr val="FFFFFF"/>
                </a:solidFill>
                <a:latin typeface="Consolas"/>
              </a:rPr>
              <a:t>goods</a:t>
            </a:r>
            <a:r>
              <a:rPr lang="pl-PL">
                <a:solidFill>
                  <a:srgbClr val="FFFFFF"/>
                </a:solidFill>
                <a:latin typeface="Consolas"/>
              </a:rPr>
              <a:t> </a:t>
            </a:r>
            <a:r>
              <a:rPr lang="pl-PL" err="1">
                <a:solidFill>
                  <a:srgbClr val="FFFFFF"/>
                </a:solidFill>
                <a:latin typeface="Consolas"/>
              </a:rPr>
              <a:t>started</a:t>
            </a:r>
            <a:r>
              <a:rPr lang="pl-PL">
                <a:solidFill>
                  <a:srgbClr val="FFFFFF"/>
                </a:solidFill>
                <a:latin typeface="Consolas"/>
              </a:rPr>
              <a:t> to </a:t>
            </a:r>
            <a:r>
              <a:rPr lang="pl-PL" err="1">
                <a:solidFill>
                  <a:srgbClr val="FFFFFF"/>
                </a:solidFill>
                <a:latin typeface="Consolas"/>
              </a:rPr>
              <a:t>flood</a:t>
            </a:r>
            <a:r>
              <a:rPr lang="pl-PL">
                <a:solidFill>
                  <a:srgbClr val="FFFFFF"/>
                </a:solidFill>
                <a:latin typeface="Consolas"/>
              </a:rPr>
              <a:t> in. </a:t>
            </a:r>
            <a:r>
              <a:rPr lang="pl-PL" err="1">
                <a:solidFill>
                  <a:srgbClr val="FFFFFF"/>
                </a:solidFill>
                <a:latin typeface="Consolas"/>
              </a:rPr>
              <a:t>Weapons</a:t>
            </a:r>
            <a:r>
              <a:rPr lang="pl-PL">
                <a:solidFill>
                  <a:srgbClr val="FFFFFF"/>
                </a:solidFill>
                <a:latin typeface="Consolas"/>
              </a:rPr>
              <a:t> of war and the art of </a:t>
            </a:r>
            <a:r>
              <a:rPr lang="pl-PL" err="1">
                <a:solidFill>
                  <a:srgbClr val="FFFFFF"/>
                </a:solidFill>
                <a:latin typeface="Consolas"/>
              </a:rPr>
              <a:t>warfare</a:t>
            </a:r>
            <a:r>
              <a:rPr lang="pl-PL">
                <a:solidFill>
                  <a:srgbClr val="FFFFFF"/>
                </a:solidFill>
                <a:latin typeface="Consolas"/>
              </a:rPr>
              <a:t> </a:t>
            </a:r>
            <a:r>
              <a:rPr lang="pl-PL" err="1">
                <a:solidFill>
                  <a:srgbClr val="FFFFFF"/>
                </a:solidFill>
                <a:latin typeface="Consolas"/>
              </a:rPr>
              <a:t>advanced</a:t>
            </a:r>
            <a:r>
              <a:rPr lang="pl-PL">
                <a:solidFill>
                  <a:srgbClr val="FFFFFF"/>
                </a:solidFill>
                <a:latin typeface="Consolas"/>
              </a:rPr>
              <a:t> as </a:t>
            </a:r>
            <a:r>
              <a:rPr lang="pl-PL" err="1">
                <a:solidFill>
                  <a:srgbClr val="FFFFFF"/>
                </a:solidFill>
                <a:latin typeface="Consolas"/>
              </a:rPr>
              <a:t>well</a:t>
            </a:r>
            <a:r>
              <a:rPr lang="pl-PL">
                <a:solidFill>
                  <a:srgbClr val="FFFFFF"/>
                </a:solidFill>
                <a:latin typeface="Consolas"/>
              </a:rPr>
              <a:t>. Of </a:t>
            </a:r>
            <a:r>
              <a:rPr lang="pl-PL" err="1">
                <a:solidFill>
                  <a:srgbClr val="FFFFFF"/>
                </a:solidFill>
                <a:latin typeface="Consolas"/>
              </a:rPr>
              <a:t>course</a:t>
            </a:r>
            <a:r>
              <a:rPr lang="pl-PL">
                <a:solidFill>
                  <a:srgbClr val="FFFFFF"/>
                </a:solidFill>
                <a:latin typeface="Consolas"/>
              </a:rPr>
              <a:t>, </a:t>
            </a:r>
            <a:r>
              <a:rPr lang="pl-PL" err="1">
                <a:solidFill>
                  <a:srgbClr val="FFFFFF"/>
                </a:solidFill>
                <a:latin typeface="Consolas"/>
              </a:rPr>
              <a:t>people</a:t>
            </a:r>
            <a:r>
              <a:rPr lang="pl-PL">
                <a:solidFill>
                  <a:srgbClr val="FFFFFF"/>
                </a:solidFill>
                <a:latin typeface="Consolas"/>
              </a:rPr>
              <a:t> </a:t>
            </a:r>
            <a:r>
              <a:rPr lang="pl-PL" err="1">
                <a:solidFill>
                  <a:srgbClr val="FFFFFF"/>
                </a:solidFill>
                <a:latin typeface="Consolas"/>
              </a:rPr>
              <a:t>ranked</a:t>
            </a:r>
            <a:r>
              <a:rPr lang="pl-PL">
                <a:solidFill>
                  <a:srgbClr val="FFFFFF"/>
                </a:solidFill>
                <a:latin typeface="Consolas"/>
              </a:rPr>
              <a:t> </a:t>
            </a:r>
            <a:r>
              <a:rPr lang="pl-PL" err="1">
                <a:solidFill>
                  <a:srgbClr val="FFFFFF"/>
                </a:solidFill>
                <a:latin typeface="Consolas"/>
              </a:rPr>
              <a:t>socially</a:t>
            </a:r>
            <a:r>
              <a:rPr lang="pl-PL">
                <a:solidFill>
                  <a:srgbClr val="FFFFFF"/>
                </a:solidFill>
                <a:latin typeface="Consolas"/>
              </a:rPr>
              <a:t> </a:t>
            </a:r>
            <a:r>
              <a:rPr lang="pl-PL" err="1">
                <a:solidFill>
                  <a:srgbClr val="FFFFFF"/>
                </a:solidFill>
                <a:latin typeface="Consolas"/>
              </a:rPr>
              <a:t>higher</a:t>
            </a:r>
            <a:r>
              <a:rPr lang="pl-PL">
                <a:solidFill>
                  <a:srgbClr val="FFFFFF"/>
                </a:solidFill>
                <a:latin typeface="Consolas"/>
              </a:rPr>
              <a:t> </a:t>
            </a:r>
            <a:r>
              <a:rPr lang="pl-PL" err="1">
                <a:solidFill>
                  <a:srgbClr val="FFFFFF"/>
                </a:solidFill>
                <a:latin typeface="Consolas"/>
              </a:rPr>
              <a:t>were</a:t>
            </a:r>
            <a:r>
              <a:rPr lang="pl-PL">
                <a:solidFill>
                  <a:srgbClr val="FFFFFF"/>
                </a:solidFill>
                <a:latin typeface="Consolas"/>
              </a:rPr>
              <a:t> </a:t>
            </a:r>
            <a:r>
              <a:rPr lang="pl-PL" err="1">
                <a:solidFill>
                  <a:srgbClr val="FFFFFF"/>
                </a:solidFill>
                <a:latin typeface="Consolas"/>
              </a:rPr>
              <a:t>influenced</a:t>
            </a:r>
            <a:r>
              <a:rPr lang="pl-PL">
                <a:solidFill>
                  <a:srgbClr val="FFFFFF"/>
                </a:solidFill>
                <a:latin typeface="Consolas"/>
              </a:rPr>
              <a:t> the most. </a:t>
            </a:r>
            <a:endParaRPr lang="pl-PL"/>
          </a:p>
          <a:p>
            <a:pPr marL="0" indent="0" algn="ctr">
              <a:buNone/>
            </a:pPr>
            <a:r>
              <a:rPr lang="pl-PL">
                <a:solidFill>
                  <a:srgbClr val="FFFFFF"/>
                </a:solidFill>
                <a:latin typeface="Consolas"/>
                <a:ea typeface="+mn-lt"/>
                <a:cs typeface="+mn-lt"/>
              </a:rPr>
              <a:t>Romans </a:t>
            </a:r>
            <a:r>
              <a:rPr lang="pl-PL" err="1">
                <a:solidFill>
                  <a:srgbClr val="FFFFFF"/>
                </a:solidFill>
                <a:latin typeface="Consolas"/>
                <a:ea typeface="+mn-lt"/>
                <a:cs typeface="+mn-lt"/>
              </a:rPr>
              <a:t>helped</a:t>
            </a:r>
            <a:r>
              <a:rPr lang="pl-PL">
                <a:solidFill>
                  <a:srgbClr val="FFFFFF"/>
                </a:solidFill>
                <a:latin typeface="Consolas"/>
                <a:ea typeface="+mn-lt"/>
                <a:cs typeface="+mn-lt"/>
              </a:rPr>
              <a:t> </a:t>
            </a:r>
            <a:r>
              <a:rPr lang="pl-PL" err="1">
                <a:solidFill>
                  <a:srgbClr val="FFFFFF"/>
                </a:solidFill>
                <a:latin typeface="Consolas"/>
                <a:ea typeface="+mn-lt"/>
                <a:cs typeface="+mn-lt"/>
              </a:rPr>
              <a:t>Slavs</a:t>
            </a:r>
            <a:r>
              <a:rPr lang="pl-PL">
                <a:solidFill>
                  <a:srgbClr val="FFFFFF"/>
                </a:solidFill>
                <a:latin typeface="Consolas"/>
                <a:ea typeface="+mn-lt"/>
                <a:cs typeface="+mn-lt"/>
              </a:rPr>
              <a:t> to </a:t>
            </a:r>
            <a:r>
              <a:rPr lang="pl-PL" err="1">
                <a:solidFill>
                  <a:srgbClr val="FFFFFF"/>
                </a:solidFill>
                <a:latin typeface="Consolas"/>
                <a:ea typeface="+mn-lt"/>
                <a:cs typeface="+mn-lt"/>
              </a:rPr>
              <a:t>become</a:t>
            </a:r>
            <a:r>
              <a:rPr lang="pl-PL">
                <a:solidFill>
                  <a:srgbClr val="FFFFFF"/>
                </a:solidFill>
                <a:latin typeface="Consolas"/>
                <a:ea typeface="+mn-lt"/>
                <a:cs typeface="+mn-lt"/>
              </a:rPr>
              <a:t> </a:t>
            </a:r>
            <a:r>
              <a:rPr lang="pl-PL" err="1">
                <a:solidFill>
                  <a:srgbClr val="FFFFFF"/>
                </a:solidFill>
                <a:latin typeface="Consolas"/>
                <a:ea typeface="+mn-lt"/>
                <a:cs typeface="+mn-lt"/>
              </a:rPr>
              <a:t>more</a:t>
            </a:r>
            <a:r>
              <a:rPr lang="pl-PL">
                <a:solidFill>
                  <a:srgbClr val="FFFFFF"/>
                </a:solidFill>
                <a:latin typeface="Consolas"/>
                <a:ea typeface="+mn-lt"/>
                <a:cs typeface="+mn-lt"/>
              </a:rPr>
              <a:t> of a modern </a:t>
            </a:r>
            <a:r>
              <a:rPr lang="pl-PL" err="1">
                <a:solidFill>
                  <a:srgbClr val="FFFFFF"/>
                </a:solidFill>
                <a:latin typeface="Consolas"/>
                <a:ea typeface="+mn-lt"/>
                <a:cs typeface="+mn-lt"/>
              </a:rPr>
              <a:t>civilisation</a:t>
            </a:r>
            <a:r>
              <a:rPr lang="pl-PL">
                <a:solidFill>
                  <a:srgbClr val="FFFFFF"/>
                </a:solidFill>
                <a:latin typeface="Consolas"/>
                <a:ea typeface="+mn-lt"/>
                <a:cs typeface="+mn-lt"/>
              </a:rPr>
              <a:t>. A lot of </a:t>
            </a:r>
            <a:r>
              <a:rPr lang="pl-PL" err="1">
                <a:solidFill>
                  <a:srgbClr val="FFFFFF"/>
                </a:solidFill>
                <a:latin typeface="Consolas"/>
                <a:ea typeface="+mn-lt"/>
                <a:cs typeface="+mn-lt"/>
              </a:rPr>
              <a:t>foreign</a:t>
            </a:r>
            <a:r>
              <a:rPr lang="pl-PL">
                <a:solidFill>
                  <a:srgbClr val="FFFFFF"/>
                </a:solidFill>
                <a:latin typeface="Consolas"/>
                <a:ea typeface="+mn-lt"/>
                <a:cs typeface="+mn-lt"/>
              </a:rPr>
              <a:t> import was </a:t>
            </a:r>
            <a:r>
              <a:rPr lang="pl-PL" err="1">
                <a:solidFill>
                  <a:srgbClr val="FFFFFF"/>
                </a:solidFill>
                <a:latin typeface="Consolas"/>
                <a:ea typeface="+mn-lt"/>
                <a:cs typeface="+mn-lt"/>
              </a:rPr>
              <a:t>discovered</a:t>
            </a:r>
            <a:r>
              <a:rPr lang="pl-PL">
                <a:solidFill>
                  <a:srgbClr val="FFFFFF"/>
                </a:solidFill>
                <a:latin typeface="Consolas"/>
                <a:ea typeface="+mn-lt"/>
                <a:cs typeface="+mn-lt"/>
              </a:rPr>
              <a:t>, </a:t>
            </a:r>
            <a:r>
              <a:rPr lang="pl-PL" err="1">
                <a:solidFill>
                  <a:srgbClr val="FFFFFF"/>
                </a:solidFill>
                <a:latin typeface="Consolas"/>
                <a:ea typeface="+mn-lt"/>
                <a:cs typeface="+mn-lt"/>
              </a:rPr>
              <a:t>such</a:t>
            </a:r>
            <a:r>
              <a:rPr lang="pl-PL">
                <a:solidFill>
                  <a:srgbClr val="FFFFFF"/>
                </a:solidFill>
                <a:latin typeface="Consolas"/>
                <a:ea typeface="+mn-lt"/>
                <a:cs typeface="+mn-lt"/>
              </a:rPr>
              <a:t> as </a:t>
            </a:r>
            <a:r>
              <a:rPr lang="pl-PL" err="1">
                <a:solidFill>
                  <a:srgbClr val="FFFFFF"/>
                </a:solidFill>
                <a:latin typeface="Consolas"/>
                <a:ea typeface="+mn-lt"/>
                <a:cs typeface="+mn-lt"/>
              </a:rPr>
              <a:t>bronze</a:t>
            </a:r>
            <a:r>
              <a:rPr lang="pl-PL">
                <a:solidFill>
                  <a:srgbClr val="FFFFFF"/>
                </a:solidFill>
                <a:latin typeface="Consolas"/>
                <a:ea typeface="+mn-lt"/>
                <a:cs typeface="+mn-lt"/>
              </a:rPr>
              <a:t> </a:t>
            </a:r>
            <a:r>
              <a:rPr lang="pl-PL" err="1">
                <a:solidFill>
                  <a:srgbClr val="FFFFFF"/>
                </a:solidFill>
                <a:latin typeface="Consolas"/>
                <a:ea typeface="+mn-lt"/>
                <a:cs typeface="+mn-lt"/>
              </a:rPr>
              <a:t>dishes</a:t>
            </a:r>
            <a:r>
              <a:rPr lang="pl-PL">
                <a:solidFill>
                  <a:srgbClr val="FFFFFF"/>
                </a:solidFill>
                <a:latin typeface="Consolas"/>
                <a:ea typeface="+mn-lt"/>
                <a:cs typeface="+mn-lt"/>
              </a:rPr>
              <a:t>, </a:t>
            </a:r>
            <a:r>
              <a:rPr lang="pl-PL" err="1">
                <a:solidFill>
                  <a:srgbClr val="FFFFFF"/>
                </a:solidFill>
                <a:latin typeface="Consolas"/>
                <a:ea typeface="+mn-lt"/>
                <a:cs typeface="+mn-lt"/>
              </a:rPr>
              <a:t>earthen</a:t>
            </a:r>
            <a:r>
              <a:rPr lang="pl-PL">
                <a:solidFill>
                  <a:srgbClr val="FFFFFF"/>
                </a:solidFill>
                <a:latin typeface="Consolas"/>
                <a:ea typeface="+mn-lt"/>
                <a:cs typeface="+mn-lt"/>
              </a:rPr>
              <a:t> </a:t>
            </a:r>
            <a:r>
              <a:rPr lang="pl-PL" err="1">
                <a:solidFill>
                  <a:srgbClr val="FFFFFF"/>
                </a:solidFill>
                <a:latin typeface="Consolas"/>
                <a:ea typeface="+mn-lt"/>
                <a:cs typeface="+mn-lt"/>
              </a:rPr>
              <a:t>dishes</a:t>
            </a:r>
            <a:r>
              <a:rPr lang="pl-PL">
                <a:solidFill>
                  <a:srgbClr val="FFFFFF"/>
                </a:solidFill>
                <a:latin typeface="Consolas"/>
                <a:ea typeface="+mn-lt"/>
                <a:cs typeface="+mn-lt"/>
              </a:rPr>
              <a:t>, </a:t>
            </a:r>
            <a:r>
              <a:rPr lang="pl-PL" err="1">
                <a:solidFill>
                  <a:srgbClr val="FFFFFF"/>
                </a:solidFill>
                <a:latin typeface="Consolas"/>
                <a:ea typeface="+mn-lt"/>
                <a:cs typeface="+mn-lt"/>
              </a:rPr>
              <a:t>wine</a:t>
            </a:r>
            <a:r>
              <a:rPr lang="pl-PL">
                <a:solidFill>
                  <a:srgbClr val="FFFFFF"/>
                </a:solidFill>
                <a:latin typeface="Consolas"/>
                <a:ea typeface="+mn-lt"/>
                <a:cs typeface="+mn-lt"/>
              </a:rPr>
              <a:t>, </a:t>
            </a:r>
            <a:r>
              <a:rPr lang="pl-PL" err="1">
                <a:solidFill>
                  <a:srgbClr val="FFFFFF"/>
                </a:solidFill>
                <a:latin typeface="Consolas"/>
                <a:ea typeface="+mn-lt"/>
                <a:cs typeface="+mn-lt"/>
              </a:rPr>
              <a:t>coins</a:t>
            </a:r>
            <a:r>
              <a:rPr lang="pl-PL">
                <a:solidFill>
                  <a:srgbClr val="FFFFFF"/>
                </a:solidFill>
                <a:latin typeface="Consolas"/>
                <a:ea typeface="+mn-lt"/>
                <a:cs typeface="+mn-lt"/>
              </a:rPr>
              <a:t>, </a:t>
            </a:r>
            <a:r>
              <a:rPr lang="pl-PL" err="1">
                <a:solidFill>
                  <a:srgbClr val="FFFFFF"/>
                </a:solidFill>
                <a:latin typeface="Consolas"/>
                <a:ea typeface="+mn-lt"/>
                <a:cs typeface="+mn-lt"/>
              </a:rPr>
              <a:t>which</a:t>
            </a:r>
            <a:r>
              <a:rPr lang="pl-PL">
                <a:solidFill>
                  <a:srgbClr val="FFFFFF"/>
                </a:solidFill>
                <a:latin typeface="Consolas"/>
                <a:ea typeface="+mn-lt"/>
                <a:cs typeface="+mn-lt"/>
              </a:rPr>
              <a:t> </a:t>
            </a:r>
            <a:r>
              <a:rPr lang="pl-PL" err="1">
                <a:solidFill>
                  <a:srgbClr val="FFFFFF"/>
                </a:solidFill>
                <a:latin typeface="Consolas"/>
                <a:ea typeface="+mn-lt"/>
                <a:cs typeface="+mn-lt"/>
              </a:rPr>
              <a:t>were</a:t>
            </a:r>
            <a:r>
              <a:rPr lang="pl-PL">
                <a:solidFill>
                  <a:srgbClr val="FFFFFF"/>
                </a:solidFill>
                <a:latin typeface="Consolas"/>
                <a:ea typeface="+mn-lt"/>
                <a:cs typeface="+mn-lt"/>
              </a:rPr>
              <a:t> </a:t>
            </a:r>
            <a:r>
              <a:rPr lang="pl-PL" err="1">
                <a:solidFill>
                  <a:srgbClr val="FFFFFF"/>
                </a:solidFill>
                <a:latin typeface="Consolas"/>
                <a:ea typeface="+mn-lt"/>
                <a:cs typeface="+mn-lt"/>
              </a:rPr>
              <a:t>melten</a:t>
            </a:r>
            <a:r>
              <a:rPr lang="pl-PL">
                <a:solidFill>
                  <a:srgbClr val="FFFFFF"/>
                </a:solidFill>
                <a:latin typeface="Consolas"/>
                <a:ea typeface="+mn-lt"/>
                <a:cs typeface="+mn-lt"/>
              </a:rPr>
              <a:t> down for </a:t>
            </a:r>
            <a:r>
              <a:rPr lang="pl-PL" err="1">
                <a:solidFill>
                  <a:srgbClr val="FFFFFF"/>
                </a:solidFill>
                <a:latin typeface="Consolas"/>
                <a:ea typeface="+mn-lt"/>
                <a:cs typeface="+mn-lt"/>
              </a:rPr>
              <a:t>gold</a:t>
            </a:r>
            <a:r>
              <a:rPr lang="pl-PL">
                <a:solidFill>
                  <a:srgbClr val="FFFFFF"/>
                </a:solidFill>
                <a:latin typeface="Consolas"/>
                <a:ea typeface="+mn-lt"/>
                <a:cs typeface="+mn-lt"/>
              </a:rPr>
              <a:t> by </a:t>
            </a:r>
            <a:r>
              <a:rPr lang="pl-PL" err="1">
                <a:solidFill>
                  <a:srgbClr val="FFFFFF"/>
                </a:solidFill>
                <a:latin typeface="Consolas"/>
                <a:ea typeface="+mn-lt"/>
                <a:cs typeface="+mn-lt"/>
              </a:rPr>
              <a:t>Slavs</a:t>
            </a:r>
            <a:r>
              <a:rPr lang="pl-PL">
                <a:solidFill>
                  <a:srgbClr val="FFFFFF"/>
                </a:solidFill>
                <a:latin typeface="Consolas"/>
                <a:ea typeface="+mn-lt"/>
                <a:cs typeface="+mn-lt"/>
              </a:rPr>
              <a:t>, </a:t>
            </a:r>
            <a:r>
              <a:rPr lang="pl-PL" err="1">
                <a:solidFill>
                  <a:srgbClr val="FFFFFF"/>
                </a:solidFill>
                <a:latin typeface="Consolas"/>
                <a:ea typeface="+mn-lt"/>
                <a:cs typeface="+mn-lt"/>
              </a:rPr>
              <a:t>javelins</a:t>
            </a:r>
            <a:r>
              <a:rPr lang="pl-PL">
                <a:solidFill>
                  <a:srgbClr val="FFFFFF"/>
                </a:solidFill>
                <a:latin typeface="Consolas"/>
                <a:ea typeface="+mn-lt"/>
                <a:cs typeface="+mn-lt"/>
              </a:rPr>
              <a:t>, </a:t>
            </a:r>
            <a:r>
              <a:rPr lang="pl-PL" err="1">
                <a:solidFill>
                  <a:srgbClr val="FFFFFF"/>
                </a:solidFill>
                <a:latin typeface="Consolas"/>
                <a:ea typeface="+mn-lt"/>
                <a:cs typeface="+mn-lt"/>
              </a:rPr>
              <a:t>swords</a:t>
            </a:r>
            <a:r>
              <a:rPr lang="pl-PL">
                <a:solidFill>
                  <a:srgbClr val="FFFFFF"/>
                </a:solidFill>
                <a:latin typeface="Consolas"/>
                <a:ea typeface="+mn-lt"/>
                <a:cs typeface="+mn-lt"/>
              </a:rPr>
              <a:t>.</a:t>
            </a:r>
            <a:endParaRPr lang="pl-PL" err="1">
              <a:solidFill>
                <a:srgbClr val="FFFFFF">
                  <a:alpha val="58000"/>
                </a:srgbClr>
              </a:solidFill>
              <a:latin typeface="Consolas"/>
              <a:ea typeface="+mn-lt"/>
              <a:cs typeface="+mn-lt"/>
            </a:endParaRPr>
          </a:p>
          <a:p>
            <a:pPr marL="0" indent="0" algn="ctr">
              <a:buNone/>
            </a:pPr>
            <a:endParaRPr lang="pl-PL">
              <a:solidFill>
                <a:srgbClr val="FFFFFF"/>
              </a:solidFill>
            </a:endParaRPr>
          </a:p>
        </p:txBody>
      </p:sp>
      <p:pic>
        <p:nvPicPr>
          <p:cNvPr id="4" name="Obraz 4">
            <a:extLst>
              <a:ext uri="{FF2B5EF4-FFF2-40B4-BE49-F238E27FC236}">
                <a16:creationId xmlns:a16="http://schemas.microsoft.com/office/drawing/2014/main" id="{7DC05954-1FA6-4E01-9F3D-290DD7C0F78E}"/>
              </a:ext>
            </a:extLst>
          </p:cNvPr>
          <p:cNvPicPr>
            <a:picLocks noChangeAspect="1"/>
          </p:cNvPicPr>
          <p:nvPr/>
        </p:nvPicPr>
        <p:blipFill rotWithShape="1">
          <a:blip r:embed="rId2"/>
          <a:srcRect l="16294" r="13018" b="1"/>
          <a:stretch/>
        </p:blipFill>
        <p:spPr>
          <a:xfrm>
            <a:off x="6257657" y="302400"/>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
        <p:nvSpPr>
          <p:cNvPr id="5" name="pole tekstowe 4">
            <a:extLst>
              <a:ext uri="{FF2B5EF4-FFF2-40B4-BE49-F238E27FC236}">
                <a16:creationId xmlns:a16="http://schemas.microsoft.com/office/drawing/2014/main" id="{14B6B0FA-F21A-472F-AE7F-36EB792EB2FF}"/>
              </a:ext>
            </a:extLst>
          </p:cNvPr>
          <p:cNvSpPr txBox="1"/>
          <p:nvPr/>
        </p:nvSpPr>
        <p:spPr>
          <a:xfrm>
            <a:off x="6265432" y="5228303"/>
            <a:ext cx="5361537" cy="540410"/>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pl-PL" sz="1300">
                <a:solidFill>
                  <a:srgbClr val="FFFFFF"/>
                </a:solidFill>
              </a:rPr>
              <a:t>That one is actually from the Roman Empire, 1st or 2nd century and it is a boar. :)))</a:t>
            </a:r>
          </a:p>
        </p:txBody>
      </p:sp>
      <p:sp>
        <p:nvSpPr>
          <p:cNvPr id="6" name="pole tekstowe 5">
            <a:extLst>
              <a:ext uri="{FF2B5EF4-FFF2-40B4-BE49-F238E27FC236}">
                <a16:creationId xmlns:a16="http://schemas.microsoft.com/office/drawing/2014/main" id="{423A3812-D1FB-45DF-95E3-3011F9D4B2B9}"/>
              </a:ext>
            </a:extLst>
          </p:cNvPr>
          <p:cNvSpPr txBox="1"/>
          <p:nvPr/>
        </p:nvSpPr>
        <p:spPr>
          <a:xfrm>
            <a:off x="6262384" y="6061691"/>
            <a:ext cx="2743199"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pl-PL" sz="1200" err="1">
                <a:ea typeface="+mn-lt"/>
                <a:cs typeface="+mn-lt"/>
              </a:rPr>
              <a:t>Earthen</a:t>
            </a:r>
            <a:r>
              <a:rPr lang="pl-PL" sz="1200">
                <a:ea typeface="+mn-lt"/>
                <a:cs typeface="+mn-lt"/>
              </a:rPr>
              <a:t>-gliniane</a:t>
            </a:r>
          </a:p>
          <a:p>
            <a:pPr>
              <a:spcAft>
                <a:spcPts val="600"/>
              </a:spcAft>
            </a:pPr>
            <a:r>
              <a:rPr lang="pl-PL" sz="1200" err="1">
                <a:ea typeface="+mn-lt"/>
                <a:cs typeface="+mn-lt"/>
              </a:rPr>
              <a:t>Javelin</a:t>
            </a:r>
            <a:r>
              <a:rPr lang="pl-PL" sz="1200">
                <a:ea typeface="+mn-lt"/>
                <a:cs typeface="+mn-lt"/>
              </a:rPr>
              <a:t>- oszczep</a:t>
            </a:r>
            <a:endParaRPr lang="en-US" sz="1200">
              <a:ea typeface="+mn-lt"/>
              <a:cs typeface="+mn-lt"/>
            </a:endParaRPr>
          </a:p>
          <a:p>
            <a:pPr algn="l"/>
            <a:endParaRPr lang="pl-PL" sz="1200"/>
          </a:p>
        </p:txBody>
      </p:sp>
    </p:spTree>
    <p:extLst>
      <p:ext uri="{BB962C8B-B14F-4D97-AF65-F5344CB8AC3E}">
        <p14:creationId xmlns:p14="http://schemas.microsoft.com/office/powerpoint/2010/main" val="331343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Freeform: Shape 30">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id="{C09A5474-EAFA-4310-BE2D-CC4249818601}"/>
              </a:ext>
            </a:extLst>
          </p:cNvPr>
          <p:cNvSpPr>
            <a:spLocks noGrp="1"/>
          </p:cNvSpPr>
          <p:nvPr>
            <p:ph type="title"/>
          </p:nvPr>
        </p:nvSpPr>
        <p:spPr>
          <a:xfrm>
            <a:off x="432453" y="1108030"/>
            <a:ext cx="5015505" cy="1477328"/>
          </a:xfrm>
        </p:spPr>
        <p:txBody>
          <a:bodyPr>
            <a:normAutofit/>
          </a:bodyPr>
          <a:lstStyle/>
          <a:p>
            <a:pPr algn="ctr"/>
            <a:r>
              <a:rPr lang="pl-PL" b="1" err="1">
                <a:latin typeface="Rockwell Light"/>
              </a:rPr>
              <a:t>Beliefs</a:t>
            </a:r>
            <a:endParaRPr lang="pl-PL" b="1">
              <a:latin typeface="Rockwell Light"/>
            </a:endParaRPr>
          </a:p>
        </p:txBody>
      </p:sp>
      <p:pic>
        <p:nvPicPr>
          <p:cNvPr id="4" name="Obraz 7" descr="Obraz zawierający wewnątrz, porządek, kilka&#10;&#10;Opis wygenerowany automatycznie">
            <a:extLst>
              <a:ext uri="{FF2B5EF4-FFF2-40B4-BE49-F238E27FC236}">
                <a16:creationId xmlns:a16="http://schemas.microsoft.com/office/drawing/2014/main" id="{28D56035-1E62-434D-BDA5-413844BEC8D1}"/>
              </a:ext>
            </a:extLst>
          </p:cNvPr>
          <p:cNvPicPr>
            <a:picLocks noChangeAspect="1"/>
          </p:cNvPicPr>
          <p:nvPr/>
        </p:nvPicPr>
        <p:blipFill rotWithShape="1">
          <a:blip r:embed="rId2"/>
          <a:srcRect l="9473" r="9472" b="-1"/>
          <a:stretch/>
        </p:blipFill>
        <p:spPr>
          <a:xfrm>
            <a:off x="268455" y="2726828"/>
            <a:ext cx="4848824" cy="3036249"/>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3" name="Symbol zastępczy zawartości 2">
            <a:extLst>
              <a:ext uri="{FF2B5EF4-FFF2-40B4-BE49-F238E27FC236}">
                <a16:creationId xmlns:a16="http://schemas.microsoft.com/office/drawing/2014/main" id="{BAA19C4B-15F7-40B5-AFCB-31B01B10804F}"/>
              </a:ext>
            </a:extLst>
          </p:cNvPr>
          <p:cNvSpPr>
            <a:spLocks noGrp="1"/>
          </p:cNvSpPr>
          <p:nvPr>
            <p:ph idx="1"/>
          </p:nvPr>
        </p:nvSpPr>
        <p:spPr>
          <a:xfrm>
            <a:off x="6599332" y="1105176"/>
            <a:ext cx="4991962" cy="5135375"/>
          </a:xfrm>
        </p:spPr>
        <p:txBody>
          <a:bodyPr vert="horz" lIns="0" tIns="0" rIns="0" bIns="0" rtlCol="0" anchor="t">
            <a:normAutofit/>
          </a:bodyPr>
          <a:lstStyle/>
          <a:p>
            <a:pPr marL="0" indent="0" algn="ctr">
              <a:buNone/>
            </a:pPr>
            <a:r>
              <a:rPr lang="pl-PL" err="1">
                <a:solidFill>
                  <a:srgbClr val="FFFFFF"/>
                </a:solidFill>
                <a:latin typeface="Consolas"/>
                <a:ea typeface="+mn-lt"/>
                <a:cs typeface="+mn-lt"/>
              </a:rPr>
              <a:t>Due</a:t>
            </a:r>
            <a:r>
              <a:rPr lang="pl-PL">
                <a:solidFill>
                  <a:srgbClr val="FFFFFF"/>
                </a:solidFill>
                <a:latin typeface="Consolas"/>
                <a:ea typeface="+mn-lt"/>
                <a:cs typeface="+mn-lt"/>
              </a:rPr>
              <a:t> to the influence of the Romans, </a:t>
            </a:r>
            <a:r>
              <a:rPr lang="pl-PL" err="1">
                <a:solidFill>
                  <a:srgbClr val="FFFFFF"/>
                </a:solidFill>
                <a:latin typeface="Consolas"/>
                <a:ea typeface="+mn-lt"/>
                <a:cs typeface="+mn-lt"/>
              </a:rPr>
              <a:t>deities</a:t>
            </a:r>
            <a:r>
              <a:rPr lang="pl-PL">
                <a:solidFill>
                  <a:srgbClr val="FFFFFF"/>
                </a:solidFill>
                <a:latin typeface="Consolas"/>
                <a:ea typeface="+mn-lt"/>
                <a:cs typeface="+mn-lt"/>
              </a:rPr>
              <a:t> </a:t>
            </a:r>
            <a:r>
              <a:rPr lang="pl-PL" err="1">
                <a:solidFill>
                  <a:srgbClr val="FFFFFF"/>
                </a:solidFill>
                <a:latin typeface="Consolas"/>
                <a:ea typeface="+mn-lt"/>
                <a:cs typeface="+mn-lt"/>
              </a:rPr>
              <a:t>such</a:t>
            </a:r>
            <a:r>
              <a:rPr lang="pl-PL">
                <a:solidFill>
                  <a:srgbClr val="FFFFFF"/>
                </a:solidFill>
                <a:latin typeface="Consolas"/>
                <a:ea typeface="+mn-lt"/>
                <a:cs typeface="+mn-lt"/>
              </a:rPr>
              <a:t> as Jupiter, Mars, </a:t>
            </a:r>
            <a:r>
              <a:rPr lang="pl-PL" err="1">
                <a:solidFill>
                  <a:srgbClr val="FFFFFF"/>
                </a:solidFill>
                <a:latin typeface="Consolas"/>
                <a:ea typeface="+mn-lt"/>
                <a:cs typeface="+mn-lt"/>
              </a:rPr>
              <a:t>Minerva</a:t>
            </a:r>
            <a:r>
              <a:rPr lang="pl-PL">
                <a:solidFill>
                  <a:srgbClr val="FFFFFF"/>
                </a:solidFill>
                <a:latin typeface="Consolas"/>
                <a:ea typeface="+mn-lt"/>
                <a:cs typeface="+mn-lt"/>
              </a:rPr>
              <a:t>, as </a:t>
            </a:r>
            <a:r>
              <a:rPr lang="pl-PL" err="1">
                <a:solidFill>
                  <a:srgbClr val="FFFFFF"/>
                </a:solidFill>
                <a:latin typeface="Consolas"/>
                <a:ea typeface="+mn-lt"/>
                <a:cs typeface="+mn-lt"/>
              </a:rPr>
              <a:t>well</a:t>
            </a:r>
            <a:r>
              <a:rPr lang="pl-PL">
                <a:solidFill>
                  <a:srgbClr val="FFFFFF"/>
                </a:solidFill>
                <a:latin typeface="Consolas"/>
                <a:ea typeface="+mn-lt"/>
                <a:cs typeface="+mn-lt"/>
              </a:rPr>
              <a:t> as </a:t>
            </a:r>
            <a:r>
              <a:rPr lang="pl-PL" err="1">
                <a:solidFill>
                  <a:srgbClr val="FFFFFF"/>
                </a:solidFill>
                <a:latin typeface="Consolas"/>
                <a:ea typeface="+mn-lt"/>
                <a:cs typeface="+mn-lt"/>
              </a:rPr>
              <a:t>some</a:t>
            </a:r>
            <a:r>
              <a:rPr lang="pl-PL">
                <a:solidFill>
                  <a:srgbClr val="FFFFFF"/>
                </a:solidFill>
                <a:latin typeface="Consolas"/>
                <a:ea typeface="+mn-lt"/>
                <a:cs typeface="+mn-lt"/>
              </a:rPr>
              <a:t> </a:t>
            </a:r>
            <a:r>
              <a:rPr lang="pl-PL" err="1">
                <a:solidFill>
                  <a:srgbClr val="FFFFFF"/>
                </a:solidFill>
                <a:latin typeface="Consolas"/>
                <a:ea typeface="+mn-lt"/>
                <a:cs typeface="+mn-lt"/>
              </a:rPr>
              <a:t>animals</a:t>
            </a:r>
            <a:r>
              <a:rPr lang="pl-PL">
                <a:solidFill>
                  <a:srgbClr val="FFFFFF"/>
                </a:solidFill>
                <a:latin typeface="Consolas"/>
                <a:ea typeface="+mn-lt"/>
                <a:cs typeface="+mn-lt"/>
              </a:rPr>
              <a:t>, </a:t>
            </a:r>
            <a:r>
              <a:rPr lang="pl-PL" err="1">
                <a:solidFill>
                  <a:srgbClr val="FFFFFF"/>
                </a:solidFill>
                <a:latin typeface="Consolas"/>
                <a:ea typeface="+mn-lt"/>
                <a:cs typeface="+mn-lt"/>
              </a:rPr>
              <a:t>e.g</a:t>
            </a:r>
            <a:r>
              <a:rPr lang="pl-PL">
                <a:solidFill>
                  <a:srgbClr val="FFFFFF"/>
                </a:solidFill>
                <a:latin typeface="Consolas"/>
                <a:ea typeface="+mn-lt"/>
                <a:cs typeface="+mn-lt"/>
              </a:rPr>
              <a:t>. </a:t>
            </a:r>
            <a:r>
              <a:rPr lang="pl-PL" err="1">
                <a:solidFill>
                  <a:srgbClr val="FFFFFF"/>
                </a:solidFill>
                <a:latin typeface="Consolas"/>
                <a:ea typeface="+mn-lt"/>
                <a:cs typeface="+mn-lt"/>
              </a:rPr>
              <a:t>dogs</a:t>
            </a:r>
            <a:r>
              <a:rPr lang="pl-PL">
                <a:solidFill>
                  <a:srgbClr val="FFFFFF"/>
                </a:solidFill>
                <a:latin typeface="Consolas"/>
                <a:ea typeface="+mn-lt"/>
                <a:cs typeface="+mn-lt"/>
              </a:rPr>
              <a:t> and </a:t>
            </a:r>
            <a:r>
              <a:rPr lang="pl-PL" err="1">
                <a:solidFill>
                  <a:srgbClr val="FFFFFF"/>
                </a:solidFill>
                <a:latin typeface="Consolas"/>
                <a:ea typeface="+mn-lt"/>
                <a:cs typeface="+mn-lt"/>
              </a:rPr>
              <a:t>horses</a:t>
            </a:r>
            <a:r>
              <a:rPr lang="pl-PL">
                <a:solidFill>
                  <a:srgbClr val="FFFFFF"/>
                </a:solidFill>
                <a:latin typeface="Consolas"/>
                <a:ea typeface="+mn-lt"/>
                <a:cs typeface="+mn-lt"/>
              </a:rPr>
              <a:t> (</a:t>
            </a:r>
            <a:r>
              <a:rPr lang="pl-PL" err="1">
                <a:solidFill>
                  <a:srgbClr val="FFFFFF"/>
                </a:solidFill>
                <a:latin typeface="Consolas"/>
                <a:ea typeface="+mn-lt"/>
                <a:cs typeface="+mn-lt"/>
              </a:rPr>
              <a:t>considered</a:t>
            </a:r>
            <a:r>
              <a:rPr lang="pl-PL">
                <a:solidFill>
                  <a:srgbClr val="FFFFFF"/>
                </a:solidFill>
                <a:latin typeface="Consolas"/>
                <a:ea typeface="+mn-lt"/>
                <a:cs typeface="+mn-lt"/>
              </a:rPr>
              <a:t> </a:t>
            </a:r>
            <a:r>
              <a:rPr lang="pl-PL" err="1">
                <a:solidFill>
                  <a:srgbClr val="FFFFFF"/>
                </a:solidFill>
                <a:latin typeface="Consolas"/>
                <a:ea typeface="+mn-lt"/>
                <a:cs typeface="+mn-lt"/>
              </a:rPr>
              <a:t>sacred</a:t>
            </a:r>
            <a:r>
              <a:rPr lang="pl-PL">
                <a:solidFill>
                  <a:srgbClr val="FFFFFF"/>
                </a:solidFill>
                <a:latin typeface="Consolas"/>
                <a:ea typeface="+mn-lt"/>
                <a:cs typeface="+mn-lt"/>
              </a:rPr>
              <a:t>) </a:t>
            </a:r>
            <a:r>
              <a:rPr lang="pl-PL" err="1">
                <a:solidFill>
                  <a:srgbClr val="FFFFFF"/>
                </a:solidFill>
                <a:latin typeface="Consolas"/>
                <a:ea typeface="+mn-lt"/>
                <a:cs typeface="+mn-lt"/>
              </a:rPr>
              <a:t>were</a:t>
            </a:r>
            <a:r>
              <a:rPr lang="pl-PL">
                <a:solidFill>
                  <a:srgbClr val="FFFFFF"/>
                </a:solidFill>
                <a:latin typeface="Consolas"/>
                <a:ea typeface="+mn-lt"/>
                <a:cs typeface="+mn-lt"/>
              </a:rPr>
              <a:t> </a:t>
            </a:r>
            <a:r>
              <a:rPr lang="pl-PL" err="1">
                <a:solidFill>
                  <a:srgbClr val="FFFFFF"/>
                </a:solidFill>
                <a:latin typeface="Consolas"/>
                <a:ea typeface="+mn-lt"/>
                <a:cs typeface="+mn-lt"/>
              </a:rPr>
              <a:t>worshiped</a:t>
            </a:r>
            <a:r>
              <a:rPr lang="pl-PL">
                <a:solidFill>
                  <a:srgbClr val="FFFFFF"/>
                </a:solidFill>
                <a:latin typeface="Consolas"/>
                <a:ea typeface="+mn-lt"/>
                <a:cs typeface="+mn-lt"/>
              </a:rPr>
              <a:t>, and the </a:t>
            </a:r>
            <a:r>
              <a:rPr lang="pl-PL" err="1">
                <a:solidFill>
                  <a:srgbClr val="FFFFFF"/>
                </a:solidFill>
                <a:latin typeface="Consolas"/>
                <a:ea typeface="+mn-lt"/>
                <a:cs typeface="+mn-lt"/>
              </a:rPr>
              <a:t>worship</a:t>
            </a:r>
            <a:r>
              <a:rPr lang="pl-PL">
                <a:solidFill>
                  <a:srgbClr val="FFFFFF"/>
                </a:solidFill>
                <a:latin typeface="Consolas"/>
                <a:ea typeface="+mn-lt"/>
                <a:cs typeface="+mn-lt"/>
              </a:rPr>
              <a:t> of the </a:t>
            </a:r>
            <a:r>
              <a:rPr lang="pl-PL" err="1">
                <a:solidFill>
                  <a:srgbClr val="FFFFFF"/>
                </a:solidFill>
                <a:latin typeface="Consolas"/>
                <a:ea typeface="+mn-lt"/>
                <a:cs typeface="+mn-lt"/>
              </a:rPr>
              <a:t>sun</a:t>
            </a:r>
            <a:r>
              <a:rPr lang="pl-PL">
                <a:solidFill>
                  <a:srgbClr val="FFFFFF"/>
                </a:solidFill>
                <a:latin typeface="Consolas"/>
                <a:ea typeface="+mn-lt"/>
                <a:cs typeface="+mn-lt"/>
              </a:rPr>
              <a:t> and </a:t>
            </a:r>
            <a:r>
              <a:rPr lang="pl-PL" err="1">
                <a:solidFill>
                  <a:srgbClr val="FFFFFF"/>
                </a:solidFill>
                <a:latin typeface="Consolas"/>
                <a:ea typeface="+mn-lt"/>
                <a:cs typeface="+mn-lt"/>
              </a:rPr>
              <a:t>water</a:t>
            </a:r>
            <a:r>
              <a:rPr lang="pl-PL">
                <a:solidFill>
                  <a:srgbClr val="FFFFFF"/>
                </a:solidFill>
                <a:latin typeface="Consolas"/>
                <a:ea typeface="+mn-lt"/>
                <a:cs typeface="+mn-lt"/>
              </a:rPr>
              <a:t> was </a:t>
            </a:r>
            <a:r>
              <a:rPr lang="pl-PL" err="1">
                <a:solidFill>
                  <a:srgbClr val="FFFFFF"/>
                </a:solidFill>
                <a:latin typeface="Consolas"/>
                <a:ea typeface="+mn-lt"/>
                <a:cs typeface="+mn-lt"/>
              </a:rPr>
              <a:t>carried</a:t>
            </a:r>
            <a:r>
              <a:rPr lang="pl-PL">
                <a:solidFill>
                  <a:srgbClr val="FFFFFF"/>
                </a:solidFill>
                <a:latin typeface="Consolas"/>
                <a:ea typeface="+mn-lt"/>
                <a:cs typeface="+mn-lt"/>
              </a:rPr>
              <a:t> out. </a:t>
            </a:r>
            <a:r>
              <a:rPr lang="pl-PL" err="1">
                <a:solidFill>
                  <a:srgbClr val="FFFFFF"/>
                </a:solidFill>
                <a:latin typeface="Consolas"/>
                <a:ea typeface="+mn-lt"/>
                <a:cs typeface="+mn-lt"/>
              </a:rPr>
              <a:t>Due</a:t>
            </a:r>
            <a:r>
              <a:rPr lang="pl-PL">
                <a:solidFill>
                  <a:srgbClr val="FFFFFF"/>
                </a:solidFill>
                <a:latin typeface="Consolas"/>
                <a:ea typeface="+mn-lt"/>
                <a:cs typeface="+mn-lt"/>
              </a:rPr>
              <a:t> to the </a:t>
            </a:r>
            <a:r>
              <a:rPr lang="pl-PL" err="1">
                <a:solidFill>
                  <a:srgbClr val="FFFFFF"/>
                </a:solidFill>
                <a:latin typeface="Consolas"/>
                <a:ea typeface="+mn-lt"/>
                <a:cs typeface="+mn-lt"/>
              </a:rPr>
              <a:t>influx</a:t>
            </a:r>
            <a:r>
              <a:rPr lang="pl-PL">
                <a:solidFill>
                  <a:srgbClr val="FFFFFF"/>
                </a:solidFill>
                <a:latin typeface="Consolas"/>
                <a:ea typeface="+mn-lt"/>
                <a:cs typeface="+mn-lt"/>
              </a:rPr>
              <a:t> of </a:t>
            </a:r>
            <a:r>
              <a:rPr lang="pl-PL" err="1">
                <a:solidFill>
                  <a:srgbClr val="FFFFFF"/>
                </a:solidFill>
                <a:latin typeface="Consolas"/>
                <a:ea typeface="+mn-lt"/>
                <a:cs typeface="+mn-lt"/>
              </a:rPr>
              <a:t>paintings</a:t>
            </a:r>
            <a:r>
              <a:rPr lang="pl-PL">
                <a:solidFill>
                  <a:srgbClr val="FFFFFF"/>
                </a:solidFill>
                <a:latin typeface="Consolas"/>
                <a:ea typeface="+mn-lt"/>
                <a:cs typeface="+mn-lt"/>
              </a:rPr>
              <a:t> and </a:t>
            </a:r>
            <a:r>
              <a:rPr lang="pl-PL" err="1">
                <a:solidFill>
                  <a:srgbClr val="FFFFFF"/>
                </a:solidFill>
                <a:latin typeface="Consolas"/>
                <a:ea typeface="+mn-lt"/>
                <a:cs typeface="+mn-lt"/>
              </a:rPr>
              <a:t>figurines</a:t>
            </a:r>
            <a:r>
              <a:rPr lang="pl-PL">
                <a:solidFill>
                  <a:srgbClr val="FFFFFF"/>
                </a:solidFill>
                <a:latin typeface="Consolas"/>
                <a:ea typeface="+mn-lt"/>
                <a:cs typeface="+mn-lt"/>
              </a:rPr>
              <a:t> of </a:t>
            </a:r>
            <a:r>
              <a:rPr lang="pl-PL" err="1">
                <a:solidFill>
                  <a:srgbClr val="FFFFFF"/>
                </a:solidFill>
                <a:latin typeface="Consolas"/>
                <a:ea typeface="+mn-lt"/>
                <a:cs typeface="+mn-lt"/>
              </a:rPr>
              <a:t>gods</a:t>
            </a:r>
            <a:r>
              <a:rPr lang="pl-PL">
                <a:solidFill>
                  <a:srgbClr val="FFFFFF"/>
                </a:solidFill>
                <a:latin typeface="Consolas"/>
                <a:ea typeface="+mn-lt"/>
                <a:cs typeface="+mn-lt"/>
              </a:rPr>
              <a:t>, the </a:t>
            </a:r>
            <a:r>
              <a:rPr lang="pl-PL" err="1">
                <a:solidFill>
                  <a:srgbClr val="FFFFFF"/>
                </a:solidFill>
                <a:latin typeface="Consolas"/>
                <a:ea typeface="+mn-lt"/>
                <a:cs typeface="+mn-lt"/>
              </a:rPr>
              <a:t>pagan</a:t>
            </a:r>
            <a:r>
              <a:rPr lang="pl-PL">
                <a:solidFill>
                  <a:srgbClr val="FFFFFF"/>
                </a:solidFill>
                <a:latin typeface="Consolas"/>
                <a:ea typeface="+mn-lt"/>
                <a:cs typeface="+mn-lt"/>
              </a:rPr>
              <a:t> </a:t>
            </a:r>
            <a:r>
              <a:rPr lang="pl-PL" err="1">
                <a:solidFill>
                  <a:srgbClr val="FFFFFF"/>
                </a:solidFill>
                <a:latin typeface="Consolas"/>
                <a:ea typeface="+mn-lt"/>
                <a:cs typeface="+mn-lt"/>
              </a:rPr>
              <a:t>religion</a:t>
            </a:r>
            <a:r>
              <a:rPr lang="pl-PL">
                <a:solidFill>
                  <a:srgbClr val="FFFFFF"/>
                </a:solidFill>
                <a:latin typeface="Consolas"/>
                <a:ea typeface="+mn-lt"/>
                <a:cs typeface="+mn-lt"/>
              </a:rPr>
              <a:t> </a:t>
            </a:r>
            <a:r>
              <a:rPr lang="pl-PL" err="1">
                <a:solidFill>
                  <a:srgbClr val="FFFFFF"/>
                </a:solidFill>
                <a:latin typeface="Consolas"/>
                <a:ea typeface="+mn-lt"/>
                <a:cs typeface="+mn-lt"/>
              </a:rPr>
              <a:t>passed</a:t>
            </a:r>
            <a:r>
              <a:rPr lang="pl-PL">
                <a:solidFill>
                  <a:srgbClr val="FFFFFF"/>
                </a:solidFill>
                <a:latin typeface="Consolas"/>
                <a:ea typeface="+mn-lt"/>
                <a:cs typeface="+mn-lt"/>
              </a:rPr>
              <a:t> </a:t>
            </a:r>
            <a:r>
              <a:rPr lang="pl-PL" err="1">
                <a:solidFill>
                  <a:srgbClr val="FFFFFF"/>
                </a:solidFill>
                <a:latin typeface="Consolas"/>
                <a:ea typeface="+mn-lt"/>
                <a:cs typeface="+mn-lt"/>
              </a:rPr>
              <a:t>into</a:t>
            </a:r>
            <a:r>
              <a:rPr lang="pl-PL">
                <a:solidFill>
                  <a:srgbClr val="FFFFFF"/>
                </a:solidFill>
                <a:latin typeface="Consolas"/>
                <a:ea typeface="+mn-lt"/>
                <a:cs typeface="+mn-lt"/>
              </a:rPr>
              <a:t> the Slavic </a:t>
            </a:r>
            <a:r>
              <a:rPr lang="pl-PL" err="1">
                <a:solidFill>
                  <a:srgbClr val="FFFFFF"/>
                </a:solidFill>
                <a:latin typeface="Consolas"/>
                <a:ea typeface="+mn-lt"/>
                <a:cs typeface="+mn-lt"/>
              </a:rPr>
              <a:t>culture</a:t>
            </a:r>
            <a:r>
              <a:rPr lang="pl-PL">
                <a:solidFill>
                  <a:srgbClr val="FFFFFF"/>
                </a:solidFill>
                <a:latin typeface="Consolas"/>
                <a:ea typeface="+mn-lt"/>
                <a:cs typeface="+mn-lt"/>
              </a:rPr>
              <a:t>. </a:t>
            </a:r>
            <a:endParaRPr lang="pl-PL">
              <a:solidFill>
                <a:srgbClr val="FFFFFF">
                  <a:alpha val="58000"/>
                </a:srgbClr>
              </a:solidFill>
              <a:latin typeface="Consolas"/>
            </a:endParaRPr>
          </a:p>
        </p:txBody>
      </p:sp>
      <p:sp>
        <p:nvSpPr>
          <p:cNvPr id="5" name="pole tekstowe 4">
            <a:extLst>
              <a:ext uri="{FF2B5EF4-FFF2-40B4-BE49-F238E27FC236}">
                <a16:creationId xmlns:a16="http://schemas.microsoft.com/office/drawing/2014/main" id="{8EA48A80-B688-44D4-968F-679869F9A86A}"/>
              </a:ext>
            </a:extLst>
          </p:cNvPr>
          <p:cNvSpPr txBox="1"/>
          <p:nvPr/>
        </p:nvSpPr>
        <p:spPr>
          <a:xfrm>
            <a:off x="8515350" y="549592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200" err="1"/>
              <a:t>Deity</a:t>
            </a:r>
            <a:r>
              <a:rPr lang="pl-PL" sz="1200"/>
              <a:t> - bóstwo, bożek</a:t>
            </a:r>
          </a:p>
          <a:p>
            <a:r>
              <a:rPr lang="pl-PL" sz="1200" err="1"/>
              <a:t>Influx</a:t>
            </a:r>
            <a:r>
              <a:rPr lang="pl-PL" sz="1200"/>
              <a:t> - napływ</a:t>
            </a:r>
          </a:p>
          <a:p>
            <a:r>
              <a:rPr lang="pl-PL" sz="1200" err="1"/>
              <a:t>Figurine</a:t>
            </a:r>
            <a:r>
              <a:rPr lang="pl-PL" sz="1200"/>
              <a:t> – figurka, posążek</a:t>
            </a:r>
          </a:p>
        </p:txBody>
      </p:sp>
    </p:spTree>
    <p:extLst>
      <p:ext uri="{BB962C8B-B14F-4D97-AF65-F5344CB8AC3E}">
        <p14:creationId xmlns:p14="http://schemas.microsoft.com/office/powerpoint/2010/main" val="83717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B766A56-7F6A-48BF-A55B-5FDC3B075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6" descr="Obraz zawierający obiekt, moneta, szkarłupnie&#10;&#10;Opis wygenerowany automatycznie">
            <a:extLst>
              <a:ext uri="{FF2B5EF4-FFF2-40B4-BE49-F238E27FC236}">
                <a16:creationId xmlns:a16="http://schemas.microsoft.com/office/drawing/2014/main" id="{0E2D6E41-DBCF-4981-990C-3B5D393A216B}"/>
              </a:ext>
            </a:extLst>
          </p:cNvPr>
          <p:cNvPicPr>
            <a:picLocks noChangeAspect="1"/>
          </p:cNvPicPr>
          <p:nvPr/>
        </p:nvPicPr>
        <p:blipFill rotWithShape="1">
          <a:blip r:embed="rId2"/>
          <a:srcRect l="30463" r="34761" b="-1"/>
          <a:stretch/>
        </p:blipFill>
        <p:spPr>
          <a:xfrm>
            <a:off x="1" y="-1"/>
            <a:ext cx="4817995" cy="6858000"/>
          </a:xfrm>
          <a:custGeom>
            <a:avLst/>
            <a:gdLst/>
            <a:ahLst/>
            <a:cxnLst/>
            <a:rect l="l" t="t" r="r" b="b"/>
            <a:pathLst>
              <a:path w="4817995" h="6858000">
                <a:moveTo>
                  <a:pt x="0" y="0"/>
                </a:moveTo>
                <a:lnTo>
                  <a:pt x="4455466" y="0"/>
                </a:lnTo>
                <a:lnTo>
                  <a:pt x="4203348" y="98577"/>
                </a:lnTo>
                <a:cubicBezTo>
                  <a:pt x="4032147" y="174775"/>
                  <a:pt x="3867541" y="268390"/>
                  <a:pt x="3717157" y="385307"/>
                </a:cubicBezTo>
                <a:cubicBezTo>
                  <a:pt x="3209493" y="685318"/>
                  <a:pt x="2760405" y="1430200"/>
                  <a:pt x="2532107" y="1957426"/>
                </a:cubicBezTo>
                <a:cubicBezTo>
                  <a:pt x="2304559" y="2485388"/>
                  <a:pt x="2313571" y="3019967"/>
                  <a:pt x="2350369" y="3553811"/>
                </a:cubicBezTo>
                <a:cubicBezTo>
                  <a:pt x="2387167" y="4087655"/>
                  <a:pt x="2484044" y="4622970"/>
                  <a:pt x="2752144" y="5158284"/>
                </a:cubicBezTo>
                <a:cubicBezTo>
                  <a:pt x="3019494" y="5626685"/>
                  <a:pt x="3420519" y="6027435"/>
                  <a:pt x="3955218" y="6451716"/>
                </a:cubicBezTo>
                <a:cubicBezTo>
                  <a:pt x="4155730" y="6602274"/>
                  <a:pt x="4393839" y="6715191"/>
                  <a:pt x="4698057" y="6819010"/>
                </a:cubicBezTo>
                <a:lnTo>
                  <a:pt x="4817995" y="6858000"/>
                </a:lnTo>
                <a:lnTo>
                  <a:pt x="0" y="6858000"/>
                </a:lnTo>
                <a:close/>
              </a:path>
            </a:pathLst>
          </a:custGeom>
        </p:spPr>
      </p:pic>
      <p:pic>
        <p:nvPicPr>
          <p:cNvPr id="5" name="Obraz 5" descr="Obraz zawierający wewnątrz&#10;&#10;Opis wygenerowany automatycznie">
            <a:extLst>
              <a:ext uri="{FF2B5EF4-FFF2-40B4-BE49-F238E27FC236}">
                <a16:creationId xmlns:a16="http://schemas.microsoft.com/office/drawing/2014/main" id="{A38C5639-18C8-4486-800F-86182BFB672A}"/>
              </a:ext>
            </a:extLst>
          </p:cNvPr>
          <p:cNvPicPr>
            <a:picLocks noChangeAspect="1"/>
          </p:cNvPicPr>
          <p:nvPr/>
        </p:nvPicPr>
        <p:blipFill rotWithShape="1">
          <a:blip r:embed="rId3"/>
          <a:srcRect l="9518" r="19529"/>
          <a:stretch/>
        </p:blipFill>
        <p:spPr>
          <a:xfrm>
            <a:off x="7374704" y="-2"/>
            <a:ext cx="4817297" cy="6858000"/>
          </a:xfrm>
          <a:custGeom>
            <a:avLst/>
            <a:gdLst/>
            <a:ahLst/>
            <a:cxnLst/>
            <a:rect l="l" t="t" r="r" b="b"/>
            <a:pathLst>
              <a:path w="4817297" h="6858000">
                <a:moveTo>
                  <a:pt x="347149" y="0"/>
                </a:moveTo>
                <a:lnTo>
                  <a:pt x="4817297" y="0"/>
                </a:lnTo>
                <a:lnTo>
                  <a:pt x="4817297" y="6858000"/>
                </a:lnTo>
                <a:lnTo>
                  <a:pt x="0" y="6858000"/>
                </a:lnTo>
                <a:lnTo>
                  <a:pt x="135795" y="6800191"/>
                </a:lnTo>
                <a:cubicBezTo>
                  <a:pt x="263380" y="6740561"/>
                  <a:pt x="393065" y="6669373"/>
                  <a:pt x="526928" y="6585546"/>
                </a:cubicBezTo>
                <a:cubicBezTo>
                  <a:pt x="1128465" y="6228915"/>
                  <a:pt x="1663915" y="5760514"/>
                  <a:pt x="1931265" y="5158285"/>
                </a:cubicBezTo>
                <a:cubicBezTo>
                  <a:pt x="2265451" y="4556056"/>
                  <a:pt x="2465964" y="3954563"/>
                  <a:pt x="2465964" y="3218505"/>
                </a:cubicBezTo>
                <a:cubicBezTo>
                  <a:pt x="2465964" y="2616276"/>
                  <a:pt x="2331538" y="2014047"/>
                  <a:pt x="2064189" y="1547117"/>
                </a:cubicBezTo>
                <a:cubicBezTo>
                  <a:pt x="1863676" y="1077981"/>
                  <a:pt x="1395814" y="609581"/>
                  <a:pt x="794277" y="208830"/>
                </a:cubicBezTo>
                <a:cubicBezTo>
                  <a:pt x="710543" y="175373"/>
                  <a:pt x="628686" y="136907"/>
                  <a:pt x="546723" y="96981"/>
                </a:cubicBezTo>
                <a:close/>
              </a:path>
            </a:pathLst>
          </a:custGeom>
        </p:spPr>
      </p:pic>
      <p:sp>
        <p:nvSpPr>
          <p:cNvPr id="3" name="Symbol zastępczy zawartości 2">
            <a:extLst>
              <a:ext uri="{FF2B5EF4-FFF2-40B4-BE49-F238E27FC236}">
                <a16:creationId xmlns:a16="http://schemas.microsoft.com/office/drawing/2014/main" id="{9DCDFC11-8343-4AE4-8070-609CA0BAB277}"/>
              </a:ext>
            </a:extLst>
          </p:cNvPr>
          <p:cNvSpPr>
            <a:spLocks noGrp="1"/>
          </p:cNvSpPr>
          <p:nvPr>
            <p:ph idx="1"/>
          </p:nvPr>
        </p:nvSpPr>
        <p:spPr>
          <a:xfrm>
            <a:off x="3600019" y="2050997"/>
            <a:ext cx="4991962" cy="3216273"/>
          </a:xfrm>
        </p:spPr>
        <p:txBody>
          <a:bodyPr vert="horz" lIns="0" tIns="0" rIns="0" bIns="0" rtlCol="0" anchor="t">
            <a:normAutofit/>
          </a:bodyPr>
          <a:lstStyle/>
          <a:p>
            <a:pPr marL="0" indent="0" algn="ctr">
              <a:buNone/>
            </a:pPr>
            <a:r>
              <a:rPr lang="pl-PL">
                <a:solidFill>
                  <a:srgbClr val="FFFFFF"/>
                </a:solidFill>
                <a:latin typeface="Consolas"/>
              </a:rPr>
              <a:t> </a:t>
            </a:r>
            <a:r>
              <a:rPr lang="pl-PL" err="1">
                <a:solidFill>
                  <a:srgbClr val="FFFFFF"/>
                </a:solidFill>
                <a:latin typeface="Consolas"/>
              </a:rPr>
              <a:t>Culture</a:t>
            </a:r>
            <a:r>
              <a:rPr lang="pl-PL">
                <a:solidFill>
                  <a:srgbClr val="FFFFFF"/>
                </a:solidFill>
                <a:latin typeface="Consolas"/>
              </a:rPr>
              <a:t> and art </a:t>
            </a:r>
            <a:r>
              <a:rPr lang="pl-PL" err="1">
                <a:solidFill>
                  <a:srgbClr val="FFFFFF"/>
                </a:solidFill>
                <a:latin typeface="Consolas"/>
              </a:rPr>
              <a:t>changed</a:t>
            </a:r>
            <a:r>
              <a:rPr lang="pl-PL">
                <a:solidFill>
                  <a:srgbClr val="FFFFFF"/>
                </a:solidFill>
                <a:latin typeface="Consolas"/>
              </a:rPr>
              <a:t> </a:t>
            </a:r>
            <a:r>
              <a:rPr lang="pl-PL" err="1">
                <a:solidFill>
                  <a:srgbClr val="FFFFFF"/>
                </a:solidFill>
                <a:latin typeface="Consolas"/>
              </a:rPr>
              <a:t>too</a:t>
            </a:r>
            <a:r>
              <a:rPr lang="pl-PL">
                <a:solidFill>
                  <a:srgbClr val="FFFFFF"/>
                </a:solidFill>
                <a:latin typeface="Consolas"/>
              </a:rPr>
              <a:t>. </a:t>
            </a:r>
            <a:r>
              <a:rPr lang="pl-PL" err="1">
                <a:solidFill>
                  <a:srgbClr val="FFFFFF"/>
                </a:solidFill>
                <a:latin typeface="Consolas"/>
              </a:rPr>
              <a:t>Pottery</a:t>
            </a:r>
            <a:r>
              <a:rPr lang="pl-PL">
                <a:solidFill>
                  <a:srgbClr val="FFFFFF"/>
                </a:solidFill>
                <a:latin typeface="Consolas"/>
              </a:rPr>
              <a:t> and </a:t>
            </a:r>
            <a:r>
              <a:rPr lang="pl-PL" err="1">
                <a:solidFill>
                  <a:srgbClr val="FFFFFF"/>
                </a:solidFill>
                <a:latin typeface="Consolas"/>
              </a:rPr>
              <a:t>paitings</a:t>
            </a:r>
            <a:r>
              <a:rPr lang="pl-PL">
                <a:solidFill>
                  <a:srgbClr val="FFFFFF"/>
                </a:solidFill>
                <a:latin typeface="Consolas"/>
              </a:rPr>
              <a:t> </a:t>
            </a:r>
            <a:r>
              <a:rPr lang="pl-PL" err="1">
                <a:solidFill>
                  <a:srgbClr val="FFFFFF"/>
                </a:solidFill>
                <a:latin typeface="Consolas"/>
              </a:rPr>
              <a:t>were</a:t>
            </a:r>
            <a:r>
              <a:rPr lang="pl-PL">
                <a:solidFill>
                  <a:srgbClr val="FFFFFF"/>
                </a:solidFill>
                <a:latin typeface="Consolas"/>
              </a:rPr>
              <a:t> </a:t>
            </a:r>
            <a:r>
              <a:rPr lang="pl-PL" err="1">
                <a:solidFill>
                  <a:srgbClr val="FFFFFF"/>
                </a:solidFill>
                <a:latin typeface="Consolas"/>
              </a:rPr>
              <a:t>made</a:t>
            </a:r>
            <a:r>
              <a:rPr lang="pl-PL">
                <a:solidFill>
                  <a:srgbClr val="FFFFFF"/>
                </a:solidFill>
                <a:latin typeface="Consolas"/>
              </a:rPr>
              <a:t> </a:t>
            </a:r>
            <a:r>
              <a:rPr lang="pl-PL" err="1">
                <a:solidFill>
                  <a:srgbClr val="FFFFFF"/>
                </a:solidFill>
                <a:latin typeface="Consolas"/>
              </a:rPr>
              <a:t>after</a:t>
            </a:r>
            <a:r>
              <a:rPr lang="pl-PL">
                <a:solidFill>
                  <a:srgbClr val="FFFFFF"/>
                </a:solidFill>
                <a:latin typeface="Consolas"/>
              </a:rPr>
              <a:t> the </a:t>
            </a:r>
            <a:r>
              <a:rPr lang="pl-PL" err="1">
                <a:solidFill>
                  <a:srgbClr val="FFFFFF"/>
                </a:solidFill>
                <a:latin typeface="Consolas"/>
              </a:rPr>
              <a:t>fashion</a:t>
            </a:r>
            <a:r>
              <a:rPr lang="pl-PL">
                <a:solidFill>
                  <a:srgbClr val="FFFFFF"/>
                </a:solidFill>
                <a:latin typeface="Consolas"/>
              </a:rPr>
              <a:t> of the Romans.  </a:t>
            </a:r>
            <a:r>
              <a:rPr lang="pl-PL" err="1">
                <a:solidFill>
                  <a:srgbClr val="FFFFFF"/>
                </a:solidFill>
                <a:latin typeface="Consolas"/>
              </a:rPr>
              <a:t>Slavs</a:t>
            </a:r>
            <a:r>
              <a:rPr lang="pl-PL">
                <a:solidFill>
                  <a:srgbClr val="FFFFFF"/>
                </a:solidFill>
                <a:latin typeface="Consolas"/>
              </a:rPr>
              <a:t> </a:t>
            </a:r>
            <a:r>
              <a:rPr lang="pl-PL" err="1">
                <a:solidFill>
                  <a:srgbClr val="FFFFFF"/>
                </a:solidFill>
                <a:latin typeface="Consolas"/>
              </a:rPr>
              <a:t>took</a:t>
            </a:r>
            <a:r>
              <a:rPr lang="pl-PL">
                <a:solidFill>
                  <a:srgbClr val="FFFFFF"/>
                </a:solidFill>
                <a:latin typeface="Consolas"/>
              </a:rPr>
              <a:t> </a:t>
            </a:r>
            <a:r>
              <a:rPr lang="pl-PL" err="1">
                <a:solidFill>
                  <a:srgbClr val="FFFFFF"/>
                </a:solidFill>
                <a:latin typeface="Consolas"/>
              </a:rPr>
              <a:t>over</a:t>
            </a:r>
            <a:r>
              <a:rPr lang="pl-PL">
                <a:solidFill>
                  <a:srgbClr val="FFFFFF"/>
                </a:solidFill>
                <a:latin typeface="Consolas"/>
              </a:rPr>
              <a:t> </a:t>
            </a:r>
            <a:r>
              <a:rPr lang="pl-PL" err="1">
                <a:solidFill>
                  <a:srgbClr val="FFFFFF"/>
                </a:solidFill>
                <a:latin typeface="Consolas"/>
              </a:rPr>
              <a:t>many</a:t>
            </a:r>
            <a:r>
              <a:rPr lang="pl-PL">
                <a:solidFill>
                  <a:srgbClr val="FFFFFF"/>
                </a:solidFill>
                <a:latin typeface="Consolas"/>
              </a:rPr>
              <a:t> of </a:t>
            </a:r>
            <a:r>
              <a:rPr lang="pl-PL" err="1">
                <a:solidFill>
                  <a:srgbClr val="FFFFFF"/>
                </a:solidFill>
                <a:latin typeface="Consolas"/>
              </a:rPr>
              <a:t>roman</a:t>
            </a:r>
            <a:r>
              <a:rPr lang="pl-PL">
                <a:solidFill>
                  <a:srgbClr val="FFFFFF"/>
                </a:solidFill>
                <a:latin typeface="Consolas"/>
              </a:rPr>
              <a:t> </a:t>
            </a:r>
            <a:r>
              <a:rPr lang="pl-PL" err="1">
                <a:solidFill>
                  <a:srgbClr val="FFFFFF"/>
                </a:solidFill>
                <a:latin typeface="Consolas"/>
              </a:rPr>
              <a:t>beliefs</a:t>
            </a:r>
            <a:r>
              <a:rPr lang="pl-PL">
                <a:solidFill>
                  <a:srgbClr val="FFFFFF"/>
                </a:solidFill>
                <a:latin typeface="Consolas"/>
              </a:rPr>
              <a:t> </a:t>
            </a:r>
            <a:r>
              <a:rPr lang="pl-PL" err="1">
                <a:solidFill>
                  <a:srgbClr val="FFFFFF"/>
                </a:solidFill>
                <a:latin typeface="Consolas"/>
              </a:rPr>
              <a:t>like</a:t>
            </a:r>
            <a:r>
              <a:rPr lang="pl-PL">
                <a:solidFill>
                  <a:srgbClr val="FFFFFF"/>
                </a:solidFill>
                <a:latin typeface="Consolas"/>
              </a:rPr>
              <a:t> </a:t>
            </a:r>
            <a:r>
              <a:rPr lang="pl-PL" err="1">
                <a:solidFill>
                  <a:srgbClr val="FFFFFF"/>
                </a:solidFill>
                <a:latin typeface="Consolas"/>
              </a:rPr>
              <a:t>cremation</a:t>
            </a:r>
            <a:r>
              <a:rPr lang="pl-PL">
                <a:solidFill>
                  <a:srgbClr val="FFFFFF"/>
                </a:solidFill>
                <a:latin typeface="Consolas"/>
              </a:rPr>
              <a:t> and </a:t>
            </a:r>
            <a:r>
              <a:rPr lang="pl-PL" err="1">
                <a:solidFill>
                  <a:srgbClr val="FFFFFF"/>
                </a:solidFill>
                <a:latin typeface="Consolas"/>
              </a:rPr>
              <a:t>burial</a:t>
            </a:r>
            <a:r>
              <a:rPr lang="pl-PL">
                <a:solidFill>
                  <a:srgbClr val="FFFFFF"/>
                </a:solidFill>
                <a:latin typeface="Consolas"/>
              </a:rPr>
              <a:t> </a:t>
            </a:r>
            <a:r>
              <a:rPr lang="pl-PL" err="1">
                <a:solidFill>
                  <a:srgbClr val="FFFFFF"/>
                </a:solidFill>
                <a:latin typeface="Consolas"/>
              </a:rPr>
              <a:t>rite</a:t>
            </a:r>
            <a:r>
              <a:rPr lang="pl-PL">
                <a:solidFill>
                  <a:srgbClr val="FFFFFF"/>
                </a:solidFill>
                <a:latin typeface="Consolas"/>
              </a:rPr>
              <a:t>. </a:t>
            </a:r>
            <a:r>
              <a:rPr lang="pl-PL" err="1">
                <a:solidFill>
                  <a:srgbClr val="FFFFFF"/>
                </a:solidFill>
                <a:latin typeface="Consolas"/>
              </a:rPr>
              <a:t>All</a:t>
            </a:r>
            <a:r>
              <a:rPr lang="pl-PL">
                <a:solidFill>
                  <a:srgbClr val="FFFFFF"/>
                </a:solidFill>
                <a:latin typeface="Consolas"/>
              </a:rPr>
              <a:t> </a:t>
            </a:r>
            <a:r>
              <a:rPr lang="pl-PL" err="1">
                <a:solidFill>
                  <a:srgbClr val="FFFFFF"/>
                </a:solidFill>
                <a:latin typeface="Consolas"/>
              </a:rPr>
              <a:t>that</a:t>
            </a:r>
            <a:r>
              <a:rPr lang="pl-PL">
                <a:solidFill>
                  <a:srgbClr val="FFFFFF"/>
                </a:solidFill>
                <a:latin typeface="Consolas"/>
              </a:rPr>
              <a:t> development </a:t>
            </a:r>
            <a:r>
              <a:rPr lang="pl-PL" err="1">
                <a:solidFill>
                  <a:srgbClr val="FFFFFF"/>
                </a:solidFill>
                <a:latin typeface="Consolas"/>
              </a:rPr>
              <a:t>led</a:t>
            </a:r>
            <a:r>
              <a:rPr lang="pl-PL">
                <a:solidFill>
                  <a:srgbClr val="FFFFFF"/>
                </a:solidFill>
                <a:latin typeface="Consolas"/>
              </a:rPr>
              <a:t> to the </a:t>
            </a:r>
            <a:r>
              <a:rPr lang="pl-PL" err="1">
                <a:solidFill>
                  <a:srgbClr val="FFFFFF"/>
                </a:solidFill>
                <a:latin typeface="Consolas"/>
              </a:rPr>
              <a:t>creations</a:t>
            </a:r>
            <a:r>
              <a:rPr lang="pl-PL">
                <a:solidFill>
                  <a:srgbClr val="FFFFFF"/>
                </a:solidFill>
                <a:latin typeface="Consolas"/>
              </a:rPr>
              <a:t> of ,,</a:t>
            </a:r>
            <a:r>
              <a:rPr lang="pl-PL" err="1">
                <a:solidFill>
                  <a:srgbClr val="FFFFFF"/>
                </a:solidFill>
                <a:latin typeface="Consolas"/>
              </a:rPr>
              <a:t>pre</a:t>
            </a:r>
            <a:r>
              <a:rPr lang="pl-PL">
                <a:solidFill>
                  <a:srgbClr val="FFFFFF"/>
                </a:solidFill>
                <a:latin typeface="Consolas"/>
              </a:rPr>
              <a:t>-</a:t>
            </a:r>
            <a:r>
              <a:rPr lang="pl-PL" err="1">
                <a:solidFill>
                  <a:srgbClr val="FFFFFF"/>
                </a:solidFill>
                <a:latin typeface="Consolas"/>
              </a:rPr>
              <a:t>polish</a:t>
            </a:r>
            <a:r>
              <a:rPr lang="pl-PL">
                <a:solidFill>
                  <a:srgbClr val="FFFFFF"/>
                </a:solidFill>
                <a:latin typeface="Consolas"/>
              </a:rPr>
              <a:t>-country" </a:t>
            </a:r>
            <a:r>
              <a:rPr lang="pl-PL" err="1">
                <a:solidFill>
                  <a:srgbClr val="FFFFFF"/>
                </a:solidFill>
                <a:latin typeface="Consolas"/>
              </a:rPr>
              <a:t>communities</a:t>
            </a:r>
            <a:r>
              <a:rPr lang="pl-PL">
                <a:solidFill>
                  <a:srgbClr val="FFFFFF"/>
                </a:solidFill>
                <a:latin typeface="Consolas"/>
              </a:rPr>
              <a:t>.</a:t>
            </a:r>
          </a:p>
        </p:txBody>
      </p:sp>
      <p:sp>
        <p:nvSpPr>
          <p:cNvPr id="4" name="pole tekstowe 3">
            <a:extLst>
              <a:ext uri="{FF2B5EF4-FFF2-40B4-BE49-F238E27FC236}">
                <a16:creationId xmlns:a16="http://schemas.microsoft.com/office/drawing/2014/main" id="{1A53FEED-A3B2-4B65-AD55-01A2201CE733}"/>
              </a:ext>
            </a:extLst>
          </p:cNvPr>
          <p:cNvSpPr txBox="1"/>
          <p:nvPr/>
        </p:nvSpPr>
        <p:spPr>
          <a:xfrm>
            <a:off x="5305685" y="5515367"/>
            <a:ext cx="2628379"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pl-PL" sz="1200" err="1"/>
              <a:t>Pottery</a:t>
            </a:r>
            <a:r>
              <a:rPr lang="pl-PL" sz="1200"/>
              <a:t>-ceramika</a:t>
            </a:r>
            <a:endParaRPr lang="pl-PL"/>
          </a:p>
          <a:p>
            <a:pPr>
              <a:spcAft>
                <a:spcPts val="600"/>
              </a:spcAft>
            </a:pPr>
            <a:r>
              <a:rPr lang="pl-PL" sz="1200"/>
              <a:t>Rite-obrzęd</a:t>
            </a:r>
          </a:p>
        </p:txBody>
      </p:sp>
      <p:sp>
        <p:nvSpPr>
          <p:cNvPr id="7" name="pole tekstowe 6">
            <a:extLst>
              <a:ext uri="{FF2B5EF4-FFF2-40B4-BE49-F238E27FC236}">
                <a16:creationId xmlns:a16="http://schemas.microsoft.com/office/drawing/2014/main" id="{EE45AD85-4E52-4F60-ADD6-3899AA7BE5B5}"/>
              </a:ext>
            </a:extLst>
          </p:cNvPr>
          <p:cNvSpPr txBox="1"/>
          <p:nvPr/>
        </p:nvSpPr>
        <p:spPr>
          <a:xfrm>
            <a:off x="4726425" y="899062"/>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pl-PL" sz="2400" b="1" err="1">
                <a:latin typeface="Rockwell Light"/>
                <a:ea typeface="+mj-lt"/>
                <a:cs typeface="+mj-lt"/>
              </a:rPr>
              <a:t>Culture</a:t>
            </a:r>
            <a:endParaRPr lang="pl-PL" sz="2400" b="1">
              <a:latin typeface="Rockwell Light"/>
              <a:ea typeface="+mj-lt"/>
              <a:cs typeface="+mj-lt"/>
            </a:endParaRPr>
          </a:p>
        </p:txBody>
      </p:sp>
    </p:spTree>
    <p:extLst>
      <p:ext uri="{BB962C8B-B14F-4D97-AF65-F5344CB8AC3E}">
        <p14:creationId xmlns:p14="http://schemas.microsoft.com/office/powerpoint/2010/main" val="175058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11">
            <a:extLst>
              <a:ext uri="{FF2B5EF4-FFF2-40B4-BE49-F238E27FC236}">
                <a16:creationId xmlns:a16="http://schemas.microsoft.com/office/drawing/2014/main" id="{A35C5297-7623-44A6-B13A-4424C8257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3">
            <a:extLst>
              <a:ext uri="{FF2B5EF4-FFF2-40B4-BE49-F238E27FC236}">
                <a16:creationId xmlns:a16="http://schemas.microsoft.com/office/drawing/2014/main" id="{666E46BD-1D93-4B75-A1AD-F8DCF32C3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94FDD01-AC2C-4206-8530-62FBC6D931DF}"/>
              </a:ext>
            </a:extLst>
          </p:cNvPr>
          <p:cNvSpPr>
            <a:spLocks noGrp="1"/>
          </p:cNvSpPr>
          <p:nvPr>
            <p:ph type="title"/>
          </p:nvPr>
        </p:nvSpPr>
        <p:spPr>
          <a:xfrm>
            <a:off x="6252016" y="-1295489"/>
            <a:ext cx="5015638" cy="2795737"/>
          </a:xfrm>
        </p:spPr>
        <p:txBody>
          <a:bodyPr vert="horz" wrap="square" lIns="0" tIns="0" rIns="0" bIns="0" rtlCol="0" anchor="b" anchorCtr="0">
            <a:normAutofit/>
          </a:bodyPr>
          <a:lstStyle/>
          <a:p>
            <a:pPr algn="ctr"/>
            <a:r>
              <a:rPr lang="en-US" sz="5600" b="1" spc="-100">
                <a:latin typeface="Rockwell Light"/>
              </a:rPr>
              <a:t>Roman</a:t>
            </a:r>
            <a:r>
              <a:rPr lang="en-US" sz="5600" b="1" spc="-100"/>
              <a:t> coins</a:t>
            </a:r>
          </a:p>
        </p:txBody>
      </p:sp>
      <p:sp>
        <p:nvSpPr>
          <p:cNvPr id="3" name="Symbol zastępczy zawartości 2">
            <a:extLst>
              <a:ext uri="{FF2B5EF4-FFF2-40B4-BE49-F238E27FC236}">
                <a16:creationId xmlns:a16="http://schemas.microsoft.com/office/drawing/2014/main" id="{D2382E1D-0F30-4B32-9D39-B9A6A3C801EA}"/>
              </a:ext>
            </a:extLst>
          </p:cNvPr>
          <p:cNvSpPr>
            <a:spLocks noGrp="1"/>
          </p:cNvSpPr>
          <p:nvPr>
            <p:ph type="body" sz="half" idx="2"/>
          </p:nvPr>
        </p:nvSpPr>
        <p:spPr>
          <a:xfrm>
            <a:off x="6326163" y="1586274"/>
            <a:ext cx="5015638" cy="4541805"/>
          </a:xfrm>
        </p:spPr>
        <p:txBody>
          <a:bodyPr vert="horz" lIns="0" tIns="0" rIns="0" bIns="0" rtlCol="0" anchor="t">
            <a:normAutofit/>
          </a:bodyPr>
          <a:lstStyle/>
          <a:p>
            <a:pPr algn="ctr"/>
            <a:r>
              <a:rPr lang="en-US">
                <a:solidFill>
                  <a:srgbClr val="FFFFFF"/>
                </a:solidFill>
                <a:latin typeface="Consolas"/>
              </a:rPr>
              <a:t>Various amounts of coins were delivered to Poland at different times. Firstly, we received </a:t>
            </a:r>
            <a:r>
              <a:rPr lang="en">
                <a:solidFill>
                  <a:srgbClr val="FFFFFF"/>
                </a:solidFill>
                <a:latin typeface="Consolas"/>
              </a:rPr>
              <a:t>republican coins, and a bit later imperial coins. Many coins were found that had holes in them. These coins served as amulets. Medicinal herbs were usually placed in them. It was believed that it could protect people against many diseases.</a:t>
            </a:r>
            <a:endParaRPr lang="en">
              <a:solidFill>
                <a:srgbClr val="FFFFFF"/>
              </a:solidFill>
              <a:latin typeface="Avenir Next LT Pro"/>
            </a:endParaRPr>
          </a:p>
        </p:txBody>
      </p:sp>
      <p:pic>
        <p:nvPicPr>
          <p:cNvPr id="5" name="Obraz 5" descr="Obraz zawierający moneta&#10;&#10;Opis wygenerowany automatycznie">
            <a:extLst>
              <a:ext uri="{FF2B5EF4-FFF2-40B4-BE49-F238E27FC236}">
                <a16:creationId xmlns:a16="http://schemas.microsoft.com/office/drawing/2014/main" id="{C43281FE-8823-491F-8366-70AB90425E37}"/>
              </a:ext>
            </a:extLst>
          </p:cNvPr>
          <p:cNvPicPr>
            <a:picLocks noGrp="1" noChangeAspect="1"/>
          </p:cNvPicPr>
          <p:nvPr>
            <p:ph type="pic" idx="1"/>
          </p:nvPr>
        </p:nvPicPr>
        <p:blipFill rotWithShape="1">
          <a:blip r:embed="rId2"/>
          <a:srcRect r="1058" b="-2"/>
          <a:stretch/>
        </p:blipFill>
        <p:spPr>
          <a:xfrm>
            <a:off x="647479" y="585438"/>
            <a:ext cx="5437859" cy="5358727"/>
          </a:xfrm>
          <a:custGeom>
            <a:avLst/>
            <a:gdLst/>
            <a:ahLst/>
            <a:cxnLst/>
            <a:rect l="l" t="t" r="r" b="b"/>
            <a:pathLst>
              <a:path w="5437859" h="5358727">
                <a:moveTo>
                  <a:pt x="2442245" y="12"/>
                </a:moveTo>
                <a:cubicBezTo>
                  <a:pt x="2708249" y="-1139"/>
                  <a:pt x="3417096" y="86121"/>
                  <a:pt x="3772502" y="222641"/>
                </a:cubicBezTo>
                <a:cubicBezTo>
                  <a:pt x="4178135" y="378663"/>
                  <a:pt x="4516888" y="502516"/>
                  <a:pt x="4794198" y="943240"/>
                </a:cubicBezTo>
                <a:cubicBezTo>
                  <a:pt x="5070964" y="1383427"/>
                  <a:pt x="5480948" y="2332430"/>
                  <a:pt x="5434186" y="2864301"/>
                </a:cubicBezTo>
                <a:cubicBezTo>
                  <a:pt x="5387424" y="3395099"/>
                  <a:pt x="5199832" y="3941446"/>
                  <a:pt x="4762661" y="4378953"/>
                </a:cubicBezTo>
                <a:cubicBezTo>
                  <a:pt x="4309722" y="4878654"/>
                  <a:pt x="3935081" y="5128505"/>
                  <a:pt x="3497910" y="5222333"/>
                </a:cubicBezTo>
                <a:cubicBezTo>
                  <a:pt x="3184713" y="5265762"/>
                  <a:pt x="2870973" y="5385861"/>
                  <a:pt x="2557776" y="5353156"/>
                </a:cubicBezTo>
                <a:cubicBezTo>
                  <a:pt x="2244579" y="5320450"/>
                  <a:pt x="1751402" y="5242707"/>
                  <a:pt x="1374043" y="5019128"/>
                </a:cubicBezTo>
                <a:cubicBezTo>
                  <a:pt x="1108696" y="4831472"/>
                  <a:pt x="796586" y="4519963"/>
                  <a:pt x="483933" y="4019189"/>
                </a:cubicBezTo>
                <a:cubicBezTo>
                  <a:pt x="171824" y="3582755"/>
                  <a:pt x="0" y="3082518"/>
                  <a:pt x="0" y="2536171"/>
                </a:cubicBezTo>
                <a:cubicBezTo>
                  <a:pt x="0" y="2411246"/>
                  <a:pt x="296885" y="1177542"/>
                  <a:pt x="749280" y="771132"/>
                </a:cubicBezTo>
                <a:cubicBezTo>
                  <a:pt x="1202764" y="365259"/>
                  <a:pt x="1858520" y="99860"/>
                  <a:pt x="2357678" y="6032"/>
                </a:cubicBezTo>
                <a:cubicBezTo>
                  <a:pt x="2375281" y="2145"/>
                  <a:pt x="2404244" y="176"/>
                  <a:pt x="2442245" y="12"/>
                </a:cubicBezTo>
                <a:close/>
              </a:path>
            </a:pathLst>
          </a:custGeom>
        </p:spPr>
      </p:pic>
      <p:sp>
        <p:nvSpPr>
          <p:cNvPr id="4" name="pole tekstowe 3">
            <a:extLst>
              <a:ext uri="{FF2B5EF4-FFF2-40B4-BE49-F238E27FC236}">
                <a16:creationId xmlns:a16="http://schemas.microsoft.com/office/drawing/2014/main" id="{545AF2CD-FEB2-4758-969E-B4443865F6A1}"/>
              </a:ext>
            </a:extLst>
          </p:cNvPr>
          <p:cNvSpPr txBox="1"/>
          <p:nvPr/>
        </p:nvSpPr>
        <p:spPr>
          <a:xfrm>
            <a:off x="8191500" y="605790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200" err="1"/>
              <a:t>Medicinal</a:t>
            </a:r>
            <a:r>
              <a:rPr lang="pl-PL" sz="1200"/>
              <a:t> </a:t>
            </a:r>
            <a:r>
              <a:rPr lang="pl-PL" sz="1200" err="1"/>
              <a:t>herbs</a:t>
            </a:r>
            <a:r>
              <a:rPr lang="pl-PL" sz="1200"/>
              <a:t> - zioła lecznicze</a:t>
            </a:r>
          </a:p>
        </p:txBody>
      </p:sp>
    </p:spTree>
    <p:extLst>
      <p:ext uri="{BB962C8B-B14F-4D97-AF65-F5344CB8AC3E}">
        <p14:creationId xmlns:p14="http://schemas.microsoft.com/office/powerpoint/2010/main" val="189537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4" name="Rectangle 62">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6" name="Rectangle 64">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DB59E52-001E-4FCC-85A5-364429DB2AE9}"/>
              </a:ext>
            </a:extLst>
          </p:cNvPr>
          <p:cNvSpPr>
            <a:spLocks noGrp="1"/>
          </p:cNvSpPr>
          <p:nvPr>
            <p:ph type="title"/>
          </p:nvPr>
        </p:nvSpPr>
        <p:spPr>
          <a:xfrm>
            <a:off x="1104202" y="580780"/>
            <a:ext cx="4991961" cy="1477328"/>
          </a:xfrm>
        </p:spPr>
        <p:txBody>
          <a:bodyPr vert="horz" wrap="square" lIns="0" tIns="0" rIns="0" bIns="0" rtlCol="0" anchor="ctr" anchorCtr="0">
            <a:normAutofit/>
          </a:bodyPr>
          <a:lstStyle/>
          <a:p>
            <a:pPr algn="ctr"/>
            <a:r>
              <a:rPr lang="en-US" sz="3200" b="1" spc="-100">
                <a:latin typeface="Rockwell Light"/>
              </a:rPr>
              <a:t>Roman ceremonies</a:t>
            </a:r>
            <a:endParaRPr lang="pl-PL">
              <a:latin typeface="Rockwell Light"/>
            </a:endParaRPr>
          </a:p>
          <a:p>
            <a:endParaRPr lang="en-US" sz="3200" spc="-100"/>
          </a:p>
          <a:p>
            <a:endParaRPr lang="en-US" sz="3200" b="1" spc="-100"/>
          </a:p>
        </p:txBody>
      </p:sp>
      <p:sp>
        <p:nvSpPr>
          <p:cNvPr id="3" name="pole tekstowe 2">
            <a:extLst>
              <a:ext uri="{FF2B5EF4-FFF2-40B4-BE49-F238E27FC236}">
                <a16:creationId xmlns:a16="http://schemas.microsoft.com/office/drawing/2014/main" id="{5395343A-02AB-4EFF-89D2-8932C79A9FFD}"/>
              </a:ext>
            </a:extLst>
          </p:cNvPr>
          <p:cNvSpPr txBox="1"/>
          <p:nvPr/>
        </p:nvSpPr>
        <p:spPr>
          <a:xfrm>
            <a:off x="619358" y="1707714"/>
            <a:ext cx="6271546" cy="4884046"/>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gn="ctr">
              <a:lnSpc>
                <a:spcPct val="110000"/>
              </a:lnSpc>
              <a:spcAft>
                <a:spcPts val="600"/>
              </a:spcAft>
              <a:buClr>
                <a:schemeClr val="accent4"/>
              </a:buClr>
            </a:pPr>
            <a:r>
              <a:rPr lang="en-US" sz="2000" spc="20">
                <a:solidFill>
                  <a:schemeClr val="tx1">
                    <a:alpha val="58000"/>
                  </a:schemeClr>
                </a:solidFill>
                <a:latin typeface="Consolas"/>
              </a:rPr>
              <a:t>Various celebrations also came to Poland from the Roman Empire. People practiced various rites in cemeteries, such as ancestor worship. People believed that the dead could contact and influence the living. Feasts and games were also an important part of the funeral. </a:t>
            </a:r>
            <a:r>
              <a:rPr lang="en" sz="2000" spc="20">
                <a:solidFill>
                  <a:schemeClr val="tx1">
                    <a:alpha val="58000"/>
                  </a:schemeClr>
                </a:solidFill>
                <a:latin typeface="Consolas"/>
              </a:rPr>
              <a:t>Various items were found in the graves of wealthy people, people who were hierarchically taller had valuable items brought from Rome, such as ornaments or utensils.</a:t>
            </a:r>
            <a:br>
              <a:rPr lang="en-US" sz="1400" spc="20">
                <a:latin typeface="Consolas"/>
              </a:rPr>
            </a:br>
            <a:endParaRPr lang="en-US" sz="1400" spc="20">
              <a:solidFill>
                <a:srgbClr val="FFFFFF">
                  <a:alpha val="58000"/>
                </a:srgbClr>
              </a:solidFill>
              <a:latin typeface="Consolas"/>
            </a:endParaRPr>
          </a:p>
          <a:p>
            <a:pPr indent="-228600">
              <a:lnSpc>
                <a:spcPct val="110000"/>
              </a:lnSpc>
              <a:spcAft>
                <a:spcPts val="600"/>
              </a:spcAft>
              <a:buClr>
                <a:schemeClr val="accent4"/>
              </a:buClr>
              <a:buFont typeface="The Hand Extrablack" panose="03070A02030502020204" pitchFamily="66" charset="0"/>
              <a:buChar char="•"/>
            </a:pPr>
            <a:endParaRPr lang="en-US" sz="1400" spc="20">
              <a:solidFill>
                <a:schemeClr val="tx1">
                  <a:alpha val="58000"/>
                </a:schemeClr>
              </a:solidFill>
            </a:endParaRPr>
          </a:p>
        </p:txBody>
      </p:sp>
      <p:pic>
        <p:nvPicPr>
          <p:cNvPr id="58" name="Obraz 58" descr="Obraz zawierający budynek, rzeźba, kamień&#10;&#10;Opis wygenerowany automatycznie">
            <a:extLst>
              <a:ext uri="{FF2B5EF4-FFF2-40B4-BE49-F238E27FC236}">
                <a16:creationId xmlns:a16="http://schemas.microsoft.com/office/drawing/2014/main" id="{2CE576D4-8399-4ED4-BE07-C836A09E6573}"/>
              </a:ext>
            </a:extLst>
          </p:cNvPr>
          <p:cNvPicPr>
            <a:picLocks noChangeAspect="1"/>
          </p:cNvPicPr>
          <p:nvPr/>
        </p:nvPicPr>
        <p:blipFill rotWithShape="1">
          <a:blip r:embed="rId2"/>
          <a:srcRect l="26700" r="18389"/>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
        <p:nvSpPr>
          <p:cNvPr id="4" name="pole tekstowe 3">
            <a:extLst>
              <a:ext uri="{FF2B5EF4-FFF2-40B4-BE49-F238E27FC236}">
                <a16:creationId xmlns:a16="http://schemas.microsoft.com/office/drawing/2014/main" id="{3A1742EE-FC1B-472A-8098-C4FB04CFAB26}"/>
              </a:ext>
            </a:extLst>
          </p:cNvPr>
          <p:cNvSpPr txBox="1"/>
          <p:nvPr/>
        </p:nvSpPr>
        <p:spPr>
          <a:xfrm>
            <a:off x="1009650" y="58293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200" err="1"/>
              <a:t>Ancestor</a:t>
            </a:r>
            <a:r>
              <a:rPr lang="pl-PL" sz="1200"/>
              <a:t> </a:t>
            </a:r>
            <a:r>
              <a:rPr lang="pl-PL" sz="1200" err="1"/>
              <a:t>worship</a:t>
            </a:r>
            <a:r>
              <a:rPr lang="pl-PL" sz="1200"/>
              <a:t> – kult przodków</a:t>
            </a:r>
          </a:p>
          <a:p>
            <a:r>
              <a:rPr lang="pl-PL" sz="1200" err="1"/>
              <a:t>Ornamnet</a:t>
            </a:r>
            <a:r>
              <a:rPr lang="pl-PL" sz="1200"/>
              <a:t> – ozdoba</a:t>
            </a:r>
          </a:p>
          <a:p>
            <a:r>
              <a:rPr lang="pl-PL" sz="1200" err="1"/>
              <a:t>Utensil</a:t>
            </a:r>
            <a:r>
              <a:rPr lang="pl-PL" sz="1200"/>
              <a:t> – naczynie, narzędzie</a:t>
            </a:r>
          </a:p>
        </p:txBody>
      </p:sp>
    </p:spTree>
    <p:extLst>
      <p:ext uri="{BB962C8B-B14F-4D97-AF65-F5344CB8AC3E}">
        <p14:creationId xmlns:p14="http://schemas.microsoft.com/office/powerpoint/2010/main" val="416392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6EF19A0-7FED-4449-BDDF-6AEB9231890C}"/>
              </a:ext>
            </a:extLst>
          </p:cNvPr>
          <p:cNvSpPr>
            <a:spLocks noGrp="1"/>
          </p:cNvSpPr>
          <p:nvPr>
            <p:ph type="title"/>
          </p:nvPr>
        </p:nvSpPr>
        <p:spPr>
          <a:xfrm>
            <a:off x="813306" y="2441038"/>
            <a:ext cx="5015638" cy="1969770"/>
          </a:xfrm>
        </p:spPr>
        <p:txBody>
          <a:bodyPr vert="horz" wrap="square" lIns="0" tIns="0" rIns="0" bIns="0" rtlCol="0" anchor="b" anchorCtr="0">
            <a:normAutofit/>
          </a:bodyPr>
          <a:lstStyle/>
          <a:p>
            <a:pPr algn="ctr">
              <a:lnSpc>
                <a:spcPct val="90000"/>
              </a:lnSpc>
            </a:pPr>
            <a:r>
              <a:rPr lang="en-US" sz="4300" spc="-100"/>
              <a:t>Thank you for your attention!</a:t>
            </a:r>
          </a:p>
          <a:p>
            <a:pPr algn="ctr">
              <a:lnSpc>
                <a:spcPct val="90000"/>
              </a:lnSpc>
            </a:pPr>
            <a:endParaRPr lang="en-US" sz="4300" spc="-100"/>
          </a:p>
        </p:txBody>
      </p:sp>
      <p:grpSp>
        <p:nvGrpSpPr>
          <p:cNvPr id="38" name="Group 3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3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0"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1"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43" name="Group 4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4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29" name="Graphic 28" descr="Smiling Face with No Fill">
            <a:extLst>
              <a:ext uri="{FF2B5EF4-FFF2-40B4-BE49-F238E27FC236}">
                <a16:creationId xmlns:a16="http://schemas.microsoft.com/office/drawing/2014/main" id="{4A98C593-E069-453D-8926-A9ECCDC80F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4525" y="917269"/>
            <a:ext cx="5014800" cy="5014800"/>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67037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Rockwell Nova Light"/>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0</TotalTime>
  <Words>242</Words>
  <Application>Microsoft Office PowerPoint</Application>
  <PresentationFormat>Breedbeeld</PresentationFormat>
  <Paragraphs>30</Paragraphs>
  <Slides>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Arial</vt:lpstr>
      <vt:lpstr>Avenir Next LT Pro</vt:lpstr>
      <vt:lpstr>Consolas</vt:lpstr>
      <vt:lpstr>Rockwell Light</vt:lpstr>
      <vt:lpstr>Rockwell Nova Light</vt:lpstr>
      <vt:lpstr>The Hand Extrablack</vt:lpstr>
      <vt:lpstr>BlobVTI</vt:lpstr>
      <vt:lpstr> 1st century in Europe and on current Polish lands </vt:lpstr>
      <vt:lpstr>PowerPoint-presentatie</vt:lpstr>
      <vt:lpstr>PowerPoint-presentatie</vt:lpstr>
      <vt:lpstr>Beliefs</vt:lpstr>
      <vt:lpstr>PowerPoint-presentatie</vt:lpstr>
      <vt:lpstr>Roman coins</vt:lpstr>
      <vt:lpstr>Roman ceremonies  </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Bogaard, N.W.M.</dc:creator>
  <cp:lastModifiedBy>Bogaard, N.W.M.</cp:lastModifiedBy>
  <cp:revision>3</cp:revision>
  <dcterms:created xsi:type="dcterms:W3CDTF">2021-03-19T10:35:30Z</dcterms:created>
  <dcterms:modified xsi:type="dcterms:W3CDTF">2021-03-24T07:05:45Z</dcterms:modified>
</cp:coreProperties>
</file>