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9" r:id="rId5"/>
    <p:sldId id="264" r:id="rId6"/>
    <p:sldId id="263" r:id="rId7"/>
    <p:sldId id="260" r:id="rId8"/>
    <p:sldId id="261" r:id="rId9"/>
    <p:sldId id="265" r:id="rId10"/>
    <p:sldId id="268" r:id="rId11"/>
    <p:sldId id="262" r:id="rId12"/>
    <p:sldId id="266" r:id="rId13"/>
    <p:sldId id="267"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9EB1109F-5D8D-43B6-AA27-010939A6529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9EB1109F-5D8D-43B6-AA27-010939A6529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9EB1109F-5D8D-43B6-AA27-010939A65292}"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9EB1109F-5D8D-43B6-AA27-010939A65292}"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EB1109F-5D8D-43B6-AA27-010939A6529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289C3B37-36DC-4C9D-9770-289F4A4D4D23}" type="datetimeFigureOut">
              <a:rPr lang="pl-PL" smtClean="0"/>
              <a:pPr/>
              <a:t>2021-03-22</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9EB1109F-5D8D-43B6-AA27-010939A65292}"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89C3B37-36DC-4C9D-9770-289F4A4D4D23}" type="datetimeFigureOut">
              <a:rPr lang="pl-PL" smtClean="0"/>
              <a:pPr/>
              <a:t>2021-03-22</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B1109F-5D8D-43B6-AA27-010939A65292}"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ata Latacz\Desktop\images.png"/>
          <p:cNvPicPr>
            <a:picLocks noChangeAspect="1" noChangeArrowheads="1"/>
          </p:cNvPicPr>
          <p:nvPr/>
        </p:nvPicPr>
        <p:blipFill>
          <a:blip r:embed="rId2"/>
          <a:srcRect/>
          <a:stretch>
            <a:fillRect/>
          </a:stretch>
        </p:blipFill>
        <p:spPr bwMode="auto">
          <a:xfrm>
            <a:off x="-285784" y="0"/>
            <a:ext cx="10028903" cy="6858000"/>
          </a:xfrm>
          <a:prstGeom prst="rect">
            <a:avLst/>
          </a:prstGeom>
          <a:noFill/>
        </p:spPr>
      </p:pic>
      <p:sp>
        <p:nvSpPr>
          <p:cNvPr id="2" name="Tytuł 1"/>
          <p:cNvSpPr>
            <a:spLocks noGrp="1"/>
          </p:cNvSpPr>
          <p:nvPr>
            <p:ph type="ctrTitle"/>
          </p:nvPr>
        </p:nvSpPr>
        <p:spPr>
          <a:xfrm>
            <a:off x="428596" y="857232"/>
            <a:ext cx="8458200" cy="1222375"/>
          </a:xfrm>
        </p:spPr>
        <p:txBody>
          <a:bodyPr/>
          <a:lstStyle/>
          <a:p>
            <a:r>
              <a:rPr lang="pl-PL" dirty="0" err="1" smtClean="0"/>
              <a:t>year</a:t>
            </a:r>
            <a:r>
              <a:rPr lang="pl-PL" dirty="0" smtClean="0"/>
              <a:t>  1453  and XV </a:t>
            </a:r>
            <a:r>
              <a:rPr lang="pl-PL" dirty="0" err="1" smtClean="0"/>
              <a:t>century</a:t>
            </a:r>
            <a:r>
              <a:rPr lang="pl-PL" dirty="0" smtClean="0"/>
              <a:t> </a:t>
            </a:r>
            <a:r>
              <a:rPr lang="pl-PL" dirty="0" err="1" smtClean="0"/>
              <a:t>in</a:t>
            </a:r>
            <a:r>
              <a:rPr lang="pl-PL" dirty="0" smtClean="0"/>
              <a:t> </a:t>
            </a:r>
            <a:r>
              <a:rPr lang="pl-PL" dirty="0" err="1" smtClean="0"/>
              <a:t>poland</a:t>
            </a:r>
            <a:r>
              <a:rPr lang="pl-PL" dirty="0" smtClean="0"/>
              <a:t> </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4579" name="Picture 3" descr="C:\Users\Beata Latacz\Desktop\a2a1f68d6597e0860664643646ac4436.jpg"/>
          <p:cNvPicPr>
            <a:picLocks noChangeAspect="1" noChangeArrowheads="1"/>
          </p:cNvPicPr>
          <p:nvPr/>
        </p:nvPicPr>
        <p:blipFill>
          <a:blip r:embed="rId2"/>
          <a:srcRect/>
          <a:stretch>
            <a:fillRect/>
          </a:stretch>
        </p:blipFill>
        <p:spPr bwMode="auto">
          <a:xfrm>
            <a:off x="-73889" y="1"/>
            <a:ext cx="4836389" cy="6858000"/>
          </a:xfrm>
          <a:prstGeom prst="rect">
            <a:avLst/>
          </a:prstGeom>
          <a:noFill/>
        </p:spPr>
      </p:pic>
      <p:pic>
        <p:nvPicPr>
          <p:cNvPr id="24578" name="Picture 2" descr="C:\Users\Beata Latacz\Desktop\polona.jpg.crdownload"/>
          <p:cNvPicPr>
            <a:picLocks noChangeAspect="1" noChangeArrowheads="1"/>
          </p:cNvPicPr>
          <p:nvPr/>
        </p:nvPicPr>
        <p:blipFill>
          <a:blip r:embed="rId3"/>
          <a:srcRect/>
          <a:stretch>
            <a:fillRect/>
          </a:stretch>
        </p:blipFill>
        <p:spPr bwMode="auto">
          <a:xfrm>
            <a:off x="4429124" y="0"/>
            <a:ext cx="4714876" cy="68580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ART- </a:t>
            </a:r>
            <a:r>
              <a:rPr lang="pl-PL" dirty="0" err="1" smtClean="0"/>
              <a:t>Gothic</a:t>
            </a:r>
            <a:r>
              <a:rPr lang="pl-PL" dirty="0" smtClean="0"/>
              <a:t> </a:t>
            </a:r>
            <a:r>
              <a:rPr lang="pl-PL" dirty="0" err="1" smtClean="0"/>
              <a:t>Architecture</a:t>
            </a:r>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r>
              <a:rPr lang="pl-PL" dirty="0" smtClean="0"/>
              <a:t>In Poland, major </a:t>
            </a:r>
            <a:r>
              <a:rPr lang="pl-PL" dirty="0" err="1" smtClean="0"/>
              <a:t>Gothic</a:t>
            </a:r>
            <a:r>
              <a:rPr lang="pl-PL" dirty="0" smtClean="0"/>
              <a:t> </a:t>
            </a:r>
            <a:r>
              <a:rPr lang="pl-PL" dirty="0" err="1" smtClean="0"/>
              <a:t>cathedrals</a:t>
            </a:r>
            <a:r>
              <a:rPr lang="pl-PL" dirty="0" smtClean="0"/>
              <a:t> </a:t>
            </a:r>
            <a:r>
              <a:rPr lang="pl-PL" dirty="0" err="1" smtClean="0"/>
              <a:t>were</a:t>
            </a:r>
            <a:r>
              <a:rPr lang="pl-PL" dirty="0" smtClean="0"/>
              <a:t> </a:t>
            </a:r>
            <a:r>
              <a:rPr lang="pl-PL" dirty="0" err="1" smtClean="0"/>
              <a:t>built</a:t>
            </a:r>
            <a:r>
              <a:rPr lang="pl-PL" dirty="0" smtClean="0"/>
              <a:t> </a:t>
            </a:r>
            <a:r>
              <a:rPr lang="pl-PL" dirty="0" err="1" smtClean="0"/>
              <a:t>in</a:t>
            </a:r>
            <a:r>
              <a:rPr lang="pl-PL" dirty="0" smtClean="0"/>
              <a:t> </a:t>
            </a:r>
            <a:r>
              <a:rPr lang="pl-PL" dirty="0" err="1" smtClean="0"/>
              <a:t>the</a:t>
            </a:r>
            <a:r>
              <a:rPr lang="pl-PL" dirty="0" smtClean="0"/>
              <a:t> 15th </a:t>
            </a:r>
            <a:r>
              <a:rPr lang="pl-PL" dirty="0" err="1" smtClean="0"/>
              <a:t>century</a:t>
            </a:r>
            <a:r>
              <a:rPr lang="pl-PL" dirty="0" smtClean="0"/>
              <a:t>. For </a:t>
            </a:r>
            <a:r>
              <a:rPr lang="pl-PL" dirty="0" err="1" smtClean="0"/>
              <a:t>example</a:t>
            </a:r>
            <a:r>
              <a:rPr lang="pl-PL" dirty="0" smtClean="0"/>
              <a:t>, Wawel </a:t>
            </a:r>
            <a:r>
              <a:rPr lang="pl-PL" dirty="0" err="1" smtClean="0"/>
              <a:t>Cathedral</a:t>
            </a:r>
            <a:r>
              <a:rPr lang="pl-PL" dirty="0" smtClean="0"/>
              <a:t> </a:t>
            </a:r>
            <a:r>
              <a:rPr lang="pl-PL" dirty="0" err="1" smtClean="0"/>
              <a:t>in</a:t>
            </a:r>
            <a:r>
              <a:rPr lang="pl-PL" dirty="0" smtClean="0"/>
              <a:t> </a:t>
            </a:r>
            <a:r>
              <a:rPr lang="pl-PL" dirty="0" err="1" smtClean="0"/>
              <a:t>Cracow</a:t>
            </a:r>
            <a:r>
              <a:rPr lang="pl-PL" dirty="0" smtClean="0"/>
              <a:t>, </a:t>
            </a:r>
            <a:r>
              <a:rPr lang="pl-PL" dirty="0" err="1" smtClean="0"/>
              <a:t>or</a:t>
            </a:r>
            <a:r>
              <a:rPr lang="pl-PL" dirty="0" smtClean="0"/>
              <a:t> </a:t>
            </a:r>
            <a:r>
              <a:rPr lang="pl-PL" dirty="0" err="1" smtClean="0"/>
              <a:t>the</a:t>
            </a:r>
            <a:r>
              <a:rPr lang="pl-PL" dirty="0" smtClean="0"/>
              <a:t> </a:t>
            </a:r>
            <a:r>
              <a:rPr lang="pl-PL" dirty="0" err="1" smtClean="0"/>
              <a:t>cathedral</a:t>
            </a:r>
            <a:r>
              <a:rPr lang="pl-PL" dirty="0" smtClean="0"/>
              <a:t> </a:t>
            </a:r>
            <a:r>
              <a:rPr lang="pl-PL" dirty="0" err="1" smtClean="0"/>
              <a:t>in</a:t>
            </a:r>
            <a:r>
              <a:rPr lang="pl-PL" dirty="0" smtClean="0"/>
              <a:t> </a:t>
            </a:r>
            <a:r>
              <a:rPr lang="pl-PL" dirty="0" err="1" smtClean="0"/>
              <a:t>Poznan</a:t>
            </a:r>
            <a:r>
              <a:rPr lang="pl-PL" dirty="0" smtClean="0"/>
              <a:t>.</a:t>
            </a:r>
            <a:endParaRPr lang="pl-PL" dirty="0"/>
          </a:p>
        </p:txBody>
      </p:sp>
      <p:pic>
        <p:nvPicPr>
          <p:cNvPr id="7169" name="Picture 1" descr="C:\Users\Beata Latacz\Desktop\162196735_2388814344597028_3240162017356602592_n.jpg"/>
          <p:cNvPicPr>
            <a:picLocks noChangeAspect="1" noChangeArrowheads="1"/>
          </p:cNvPicPr>
          <p:nvPr/>
        </p:nvPicPr>
        <p:blipFill>
          <a:blip r:embed="rId2"/>
          <a:srcRect/>
          <a:stretch>
            <a:fillRect/>
          </a:stretch>
        </p:blipFill>
        <p:spPr bwMode="auto">
          <a:xfrm>
            <a:off x="5000628" y="3214686"/>
            <a:ext cx="3581452" cy="3460144"/>
          </a:xfrm>
          <a:prstGeom prst="rect">
            <a:avLst/>
          </a:prstGeom>
          <a:noFill/>
        </p:spPr>
      </p:pic>
      <p:pic>
        <p:nvPicPr>
          <p:cNvPr id="7170" name="Picture 2" descr="C:\Users\Beata Latacz\Desktop\126071680_1038439306582622_8877303872683134471_n.jpg"/>
          <p:cNvPicPr>
            <a:picLocks noChangeAspect="1" noChangeArrowheads="1"/>
          </p:cNvPicPr>
          <p:nvPr/>
        </p:nvPicPr>
        <p:blipFill>
          <a:blip r:embed="rId3"/>
          <a:srcRect/>
          <a:stretch>
            <a:fillRect/>
          </a:stretch>
        </p:blipFill>
        <p:spPr bwMode="auto">
          <a:xfrm>
            <a:off x="642910" y="3786190"/>
            <a:ext cx="3810000"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Epitafium Kallimacha</a:t>
            </a:r>
            <a:r>
              <a:rPr lang="pl-PL" dirty="0" smtClean="0"/>
              <a:t/>
            </a:r>
            <a:br>
              <a:rPr lang="pl-PL" dirty="0" smtClean="0"/>
            </a:br>
            <a:endParaRPr lang="pl-PL" dirty="0"/>
          </a:p>
        </p:txBody>
      </p:sp>
      <p:sp>
        <p:nvSpPr>
          <p:cNvPr id="3" name="Symbol zastępczy zawartości 2"/>
          <p:cNvSpPr>
            <a:spLocks noGrp="1"/>
          </p:cNvSpPr>
          <p:nvPr>
            <p:ph idx="1"/>
          </p:nvPr>
        </p:nvSpPr>
        <p:spPr>
          <a:xfrm>
            <a:off x="304800" y="1071546"/>
            <a:ext cx="4195762" cy="5786454"/>
          </a:xfrm>
        </p:spPr>
        <p:txBody>
          <a:bodyPr/>
          <a:lstStyle/>
          <a:p>
            <a:r>
              <a:rPr lang="pl-PL" dirty="0" err="1" smtClean="0"/>
              <a:t>Epitatfium</a:t>
            </a:r>
            <a:r>
              <a:rPr lang="pl-PL" dirty="0" smtClean="0"/>
              <a:t> Kallimacha </a:t>
            </a:r>
            <a:r>
              <a:rPr lang="pl-PL" dirty="0" err="1" smtClean="0"/>
              <a:t>is</a:t>
            </a:r>
            <a:r>
              <a:rPr lang="pl-PL" dirty="0" smtClean="0"/>
              <a:t> </a:t>
            </a:r>
            <a:r>
              <a:rPr lang="pl-PL" dirty="0" err="1" smtClean="0"/>
              <a:t>located</a:t>
            </a:r>
            <a:r>
              <a:rPr lang="pl-PL" dirty="0" smtClean="0"/>
              <a:t> </a:t>
            </a:r>
            <a:r>
              <a:rPr lang="pl-PL" dirty="0" err="1" smtClean="0"/>
              <a:t>in</a:t>
            </a:r>
            <a:r>
              <a:rPr lang="pl-PL" dirty="0" smtClean="0"/>
              <a:t> </a:t>
            </a:r>
            <a:r>
              <a:rPr lang="pl-PL" dirty="0" err="1" smtClean="0"/>
              <a:t>the</a:t>
            </a:r>
            <a:r>
              <a:rPr lang="pl-PL" dirty="0" smtClean="0"/>
              <a:t> </a:t>
            </a:r>
            <a:r>
              <a:rPr lang="pl-PL" dirty="0" err="1" smtClean="0"/>
              <a:t>Dominican</a:t>
            </a:r>
            <a:r>
              <a:rPr lang="pl-PL" dirty="0" smtClean="0"/>
              <a:t> </a:t>
            </a:r>
            <a:r>
              <a:rPr lang="pl-PL" dirty="0" err="1" smtClean="0"/>
              <a:t>church</a:t>
            </a:r>
            <a:r>
              <a:rPr lang="pl-PL" dirty="0" smtClean="0"/>
              <a:t> </a:t>
            </a:r>
            <a:r>
              <a:rPr lang="pl-PL" dirty="0" err="1" smtClean="0"/>
              <a:t>in</a:t>
            </a:r>
            <a:r>
              <a:rPr lang="pl-PL" dirty="0" smtClean="0"/>
              <a:t> </a:t>
            </a:r>
            <a:r>
              <a:rPr lang="pl-PL" dirty="0" err="1" smtClean="0"/>
              <a:t>Krakow</a:t>
            </a:r>
            <a:r>
              <a:rPr lang="pl-PL" dirty="0" smtClean="0"/>
              <a:t>, </a:t>
            </a:r>
            <a:r>
              <a:rPr lang="pl-PL" dirty="0" err="1" smtClean="0"/>
              <a:t>created</a:t>
            </a:r>
            <a:r>
              <a:rPr lang="pl-PL" dirty="0" smtClean="0"/>
              <a:t> by Wit Stwosz. </a:t>
            </a:r>
            <a:r>
              <a:rPr lang="pl-PL" dirty="0" err="1" smtClean="0"/>
              <a:t>It</a:t>
            </a:r>
            <a:r>
              <a:rPr lang="pl-PL" dirty="0" smtClean="0"/>
              <a:t> </a:t>
            </a:r>
            <a:r>
              <a:rPr lang="pl-PL" dirty="0" err="1" smtClean="0"/>
              <a:t>is</a:t>
            </a:r>
            <a:r>
              <a:rPr lang="pl-PL" dirty="0" smtClean="0"/>
              <a:t> an iron </a:t>
            </a:r>
            <a:r>
              <a:rPr lang="pl-PL" dirty="0" err="1" smtClean="0"/>
              <a:t>plate</a:t>
            </a:r>
            <a:r>
              <a:rPr lang="pl-PL" dirty="0" smtClean="0"/>
              <a:t> </a:t>
            </a:r>
            <a:r>
              <a:rPr lang="pl-PL" dirty="0" err="1" smtClean="0"/>
              <a:t>depicting</a:t>
            </a:r>
            <a:r>
              <a:rPr lang="pl-PL" dirty="0" smtClean="0"/>
              <a:t> </a:t>
            </a:r>
            <a:r>
              <a:rPr lang="pl-PL" dirty="0" err="1" smtClean="0"/>
              <a:t>the</a:t>
            </a:r>
            <a:r>
              <a:rPr lang="pl-PL" dirty="0" smtClean="0"/>
              <a:t> </a:t>
            </a:r>
            <a:r>
              <a:rPr lang="pl-PL" dirty="0" err="1" smtClean="0"/>
              <a:t>figure</a:t>
            </a:r>
            <a:r>
              <a:rPr lang="pl-PL" dirty="0" smtClean="0"/>
              <a:t> of Kallimach as a scholar.</a:t>
            </a:r>
            <a:endParaRPr lang="pl-PL" dirty="0"/>
          </a:p>
        </p:txBody>
      </p:sp>
      <p:pic>
        <p:nvPicPr>
          <p:cNvPr id="22530" name="Picture 2" descr="C:\Users\Beata Latacz\Desktop\162022395_580096226238925_1919062113411775347_n.jpg"/>
          <p:cNvPicPr>
            <a:picLocks noChangeAspect="1" noChangeArrowheads="1"/>
          </p:cNvPicPr>
          <p:nvPr/>
        </p:nvPicPr>
        <p:blipFill>
          <a:blip r:embed="rId2"/>
          <a:srcRect/>
          <a:stretch>
            <a:fillRect/>
          </a:stretch>
        </p:blipFill>
        <p:spPr bwMode="auto">
          <a:xfrm>
            <a:off x="4857752" y="1285860"/>
            <a:ext cx="3905204" cy="53678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1" algn="l" rtl="0">
              <a:spcBef>
                <a:spcPct val="0"/>
              </a:spcBef>
            </a:pPr>
            <a:r>
              <a:rPr lang="pl-PL" dirty="0" smtClean="0"/>
              <a:t>		</a:t>
            </a:r>
            <a:br>
              <a:rPr lang="pl-PL" dirty="0" smtClean="0"/>
            </a:br>
            <a:endParaRPr lang="pl-PL" dirty="0"/>
          </a:p>
        </p:txBody>
      </p:sp>
      <p:sp>
        <p:nvSpPr>
          <p:cNvPr id="3" name="Symbol zastępczy zawartości 2"/>
          <p:cNvSpPr>
            <a:spLocks noGrp="1"/>
          </p:cNvSpPr>
          <p:nvPr>
            <p:ph idx="1"/>
          </p:nvPr>
        </p:nvSpPr>
        <p:spPr/>
        <p:txBody>
          <a:bodyPr/>
          <a:lstStyle/>
          <a:p>
            <a:pPr lvl="6">
              <a:buNone/>
            </a:pPr>
            <a:r>
              <a:rPr lang="pl-PL" sz="3200" dirty="0" smtClean="0"/>
              <a:t>                                             </a:t>
            </a:r>
          </a:p>
        </p:txBody>
      </p:sp>
      <p:sp>
        <p:nvSpPr>
          <p:cNvPr id="4" name="Prostokąt 3"/>
          <p:cNvSpPr/>
          <p:nvPr/>
        </p:nvSpPr>
        <p:spPr>
          <a:xfrm>
            <a:off x="-2714708" y="2857496"/>
            <a:ext cx="11858708" cy="769441"/>
          </a:xfrm>
          <a:prstGeom prst="rect">
            <a:avLst/>
          </a:prstGeom>
        </p:spPr>
        <p:txBody>
          <a:bodyPr wrap="square">
            <a:spAutoFit/>
          </a:bodyPr>
          <a:lstStyle/>
          <a:p>
            <a:pPr lvl="6" algn="ctr">
              <a:buNone/>
            </a:pPr>
            <a:r>
              <a:rPr lang="pl-PL" sz="4400" dirty="0" err="1" smtClean="0"/>
              <a:t>Thank</a:t>
            </a:r>
            <a:r>
              <a:rPr lang="pl-PL" sz="4400" dirty="0" smtClean="0"/>
              <a:t> </a:t>
            </a:r>
            <a:r>
              <a:rPr lang="pl-PL" sz="4400" dirty="0" err="1" smtClean="0"/>
              <a:t>You</a:t>
            </a:r>
            <a:r>
              <a:rPr lang="pl-PL" sz="4400" dirty="0" smtClean="0"/>
              <a:t> for </a:t>
            </a:r>
            <a:r>
              <a:rPr lang="pl-PL" sz="4400" dirty="0" err="1" smtClean="0"/>
              <a:t>your</a:t>
            </a:r>
            <a:r>
              <a:rPr lang="pl-PL" sz="4400" dirty="0" smtClean="0"/>
              <a:t> </a:t>
            </a:r>
            <a:r>
              <a:rPr lang="pl-PL" sz="4400" dirty="0" err="1" smtClean="0"/>
              <a:t>attention</a:t>
            </a:r>
            <a:endParaRPr lang="pl-PL"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ata Latacz\Desktop\0bb7a695c48d3c92933e9db7e57aa838.jpg"/>
          <p:cNvPicPr>
            <a:picLocks noChangeAspect="1" noChangeArrowheads="1"/>
          </p:cNvPicPr>
          <p:nvPr/>
        </p:nvPicPr>
        <p:blipFill>
          <a:blip r:embed="rId2"/>
          <a:srcRect/>
          <a:stretch>
            <a:fillRect/>
          </a:stretch>
        </p:blipFill>
        <p:spPr bwMode="auto">
          <a:xfrm>
            <a:off x="0" y="-150942"/>
            <a:ext cx="9144000" cy="7008942"/>
          </a:xfrm>
          <a:prstGeom prst="rect">
            <a:avLst/>
          </a:prstGeom>
          <a:noFill/>
        </p:spPr>
      </p:pic>
      <p:sp>
        <p:nvSpPr>
          <p:cNvPr id="2" name="Tytuł 1"/>
          <p:cNvSpPr>
            <a:spLocks noGrp="1"/>
          </p:cNvSpPr>
          <p:nvPr>
            <p:ph type="title"/>
          </p:nvPr>
        </p:nvSpPr>
        <p:spPr>
          <a:xfrm>
            <a:off x="457200" y="214290"/>
            <a:ext cx="8686800" cy="838200"/>
          </a:xfrm>
        </p:spPr>
        <p:txBody>
          <a:bodyPr/>
          <a:lstStyle/>
          <a:p>
            <a:r>
              <a:rPr lang="pl-PL" dirty="0" smtClean="0"/>
              <a:t>		</a:t>
            </a:r>
            <a:r>
              <a:rPr lang="pl-PL" dirty="0" err="1" smtClean="0"/>
              <a:t>Jagielonian</a:t>
            </a:r>
            <a:r>
              <a:rPr lang="pl-PL" dirty="0" smtClean="0"/>
              <a:t> dynasty</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Political</a:t>
            </a:r>
            <a:r>
              <a:rPr lang="pl-PL" dirty="0" smtClean="0"/>
              <a:t> </a:t>
            </a:r>
            <a:r>
              <a:rPr lang="pl-PL" dirty="0" err="1" smtClean="0"/>
              <a:t>situation</a:t>
            </a:r>
            <a:endParaRPr lang="pl-PL" dirty="0"/>
          </a:p>
        </p:txBody>
      </p:sp>
      <p:sp>
        <p:nvSpPr>
          <p:cNvPr id="3" name="Symbol zastępczy zawartości 2"/>
          <p:cNvSpPr>
            <a:spLocks noGrp="1"/>
          </p:cNvSpPr>
          <p:nvPr>
            <p:ph idx="1"/>
          </p:nvPr>
        </p:nvSpPr>
        <p:spPr>
          <a:xfrm>
            <a:off x="214282" y="1285860"/>
            <a:ext cx="3643338" cy="5572140"/>
          </a:xfrm>
        </p:spPr>
        <p:txBody>
          <a:bodyPr/>
          <a:lstStyle/>
          <a:p>
            <a:r>
              <a:rPr lang="pl-PL" dirty="0" smtClean="0"/>
              <a:t>One of </a:t>
            </a:r>
            <a:r>
              <a:rPr lang="pl-PL" dirty="0" err="1" smtClean="0"/>
              <a:t>the</a:t>
            </a:r>
            <a:r>
              <a:rPr lang="pl-PL" dirty="0" smtClean="0"/>
              <a:t> </a:t>
            </a:r>
            <a:r>
              <a:rPr lang="pl-PL" dirty="0" err="1" smtClean="0"/>
              <a:t>greatest</a:t>
            </a:r>
            <a:r>
              <a:rPr lang="pl-PL" dirty="0" smtClean="0"/>
              <a:t> </a:t>
            </a:r>
            <a:r>
              <a:rPr lang="pl-PL" dirty="0" err="1" smtClean="0"/>
              <a:t>Polish</a:t>
            </a:r>
            <a:r>
              <a:rPr lang="pl-PL" dirty="0" smtClean="0"/>
              <a:t> </a:t>
            </a:r>
            <a:r>
              <a:rPr lang="pl-PL" dirty="0" err="1" smtClean="0"/>
              <a:t>kings</a:t>
            </a:r>
            <a:r>
              <a:rPr lang="pl-PL" dirty="0" smtClean="0"/>
              <a:t> of </a:t>
            </a:r>
            <a:r>
              <a:rPr lang="pl-PL" dirty="0" err="1" smtClean="0"/>
              <a:t>that</a:t>
            </a:r>
            <a:r>
              <a:rPr lang="pl-PL" dirty="0" smtClean="0"/>
              <a:t> time was Kazimierz </a:t>
            </a:r>
            <a:r>
              <a:rPr lang="pl-PL" dirty="0" err="1" smtClean="0"/>
              <a:t>Jagielończyk</a:t>
            </a:r>
            <a:r>
              <a:rPr lang="pl-PL" dirty="0" smtClean="0"/>
              <a:t> . </a:t>
            </a:r>
            <a:r>
              <a:rPr lang="pl-PL" dirty="0" err="1" smtClean="0"/>
              <a:t>He’s</a:t>
            </a:r>
            <a:r>
              <a:rPr lang="pl-PL" dirty="0" smtClean="0"/>
              <a:t> </a:t>
            </a:r>
            <a:r>
              <a:rPr lang="pl-PL" dirty="0" err="1" smtClean="0"/>
              <a:t>goverments</a:t>
            </a:r>
            <a:r>
              <a:rPr lang="pl-PL" dirty="0" smtClean="0"/>
              <a:t> </a:t>
            </a:r>
            <a:r>
              <a:rPr lang="pl-PL" dirty="0" err="1" smtClean="0"/>
              <a:t>were</a:t>
            </a:r>
            <a:r>
              <a:rPr lang="pl-PL" dirty="0" smtClean="0"/>
              <a:t> </a:t>
            </a:r>
            <a:r>
              <a:rPr lang="pl-PL" dirty="0" err="1" smtClean="0"/>
              <a:t>the</a:t>
            </a:r>
            <a:r>
              <a:rPr lang="pl-PL" dirty="0" smtClean="0"/>
              <a:t> time of </a:t>
            </a:r>
            <a:r>
              <a:rPr lang="pl-PL" dirty="0" err="1" smtClean="0"/>
              <a:t>the</a:t>
            </a:r>
            <a:r>
              <a:rPr lang="pl-PL" dirty="0" smtClean="0"/>
              <a:t> </a:t>
            </a:r>
            <a:r>
              <a:rPr lang="pl-PL" dirty="0" err="1" smtClean="0"/>
              <a:t>bigest</a:t>
            </a:r>
            <a:r>
              <a:rPr lang="pl-PL" dirty="0" smtClean="0"/>
              <a:t> </a:t>
            </a:r>
            <a:r>
              <a:rPr lang="pl-PL" dirty="0" err="1" smtClean="0"/>
              <a:t>raise</a:t>
            </a:r>
            <a:endParaRPr lang="pl-PL" dirty="0" smtClean="0"/>
          </a:p>
          <a:p>
            <a:pPr>
              <a:buNone/>
            </a:pPr>
            <a:r>
              <a:rPr lang="pl-PL" dirty="0" smtClean="0"/>
              <a:t> 	of </a:t>
            </a:r>
            <a:r>
              <a:rPr lang="pl-PL" dirty="0" err="1" smtClean="0"/>
              <a:t>Polish</a:t>
            </a:r>
            <a:r>
              <a:rPr lang="pl-PL" dirty="0" smtClean="0"/>
              <a:t> </a:t>
            </a:r>
            <a:r>
              <a:rPr lang="pl-PL" dirty="0" err="1" smtClean="0"/>
              <a:t>power</a:t>
            </a:r>
            <a:r>
              <a:rPr lang="pl-PL" dirty="0" smtClean="0"/>
              <a:t> </a:t>
            </a:r>
            <a:r>
              <a:rPr lang="pl-PL" dirty="0" err="1" smtClean="0"/>
              <a:t>in</a:t>
            </a:r>
            <a:r>
              <a:rPr lang="pl-PL" dirty="0" smtClean="0"/>
              <a:t> </a:t>
            </a:r>
          </a:p>
          <a:p>
            <a:pPr>
              <a:buNone/>
            </a:pPr>
            <a:r>
              <a:rPr lang="pl-PL" dirty="0" smtClean="0"/>
              <a:t> 	</a:t>
            </a:r>
            <a:r>
              <a:rPr lang="pl-PL" dirty="0" smtClean="0"/>
              <a:t>XV </a:t>
            </a:r>
            <a:r>
              <a:rPr lang="pl-PL" dirty="0" err="1" smtClean="0"/>
              <a:t>th</a:t>
            </a:r>
            <a:r>
              <a:rPr lang="pl-PL" dirty="0" smtClean="0"/>
              <a:t> </a:t>
            </a:r>
            <a:r>
              <a:rPr lang="pl-PL" dirty="0" err="1" smtClean="0"/>
              <a:t>Century</a:t>
            </a:r>
            <a:r>
              <a:rPr lang="pl-PL" dirty="0" smtClean="0"/>
              <a:t> .</a:t>
            </a:r>
            <a:endParaRPr lang="pl-PL" dirty="0"/>
          </a:p>
        </p:txBody>
      </p:sp>
      <p:pic>
        <p:nvPicPr>
          <p:cNvPr id="3075" name="Picture 3" descr="C:\Users\Beata Latacz\Desktop\unnamed.jpg"/>
          <p:cNvPicPr>
            <a:picLocks noChangeAspect="1" noChangeArrowheads="1"/>
          </p:cNvPicPr>
          <p:nvPr/>
        </p:nvPicPr>
        <p:blipFill>
          <a:blip r:embed="rId2"/>
          <a:srcRect/>
          <a:stretch>
            <a:fillRect/>
          </a:stretch>
        </p:blipFill>
        <p:spPr bwMode="auto">
          <a:xfrm>
            <a:off x="3779298" y="1571612"/>
            <a:ext cx="5364702" cy="48931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descr="C:\Users\Beata Latacz\Desktop\Kazimierz_Jagiellonczyk.jpg"/>
          <p:cNvPicPr>
            <a:picLocks noChangeAspect="1" noChangeArrowheads="1"/>
          </p:cNvPicPr>
          <p:nvPr/>
        </p:nvPicPr>
        <p:blipFill>
          <a:blip r:embed="rId2"/>
          <a:srcRect/>
          <a:stretch>
            <a:fillRect/>
          </a:stretch>
        </p:blipFill>
        <p:spPr bwMode="auto">
          <a:xfrm>
            <a:off x="0" y="-928718"/>
            <a:ext cx="9144000" cy="914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Union </a:t>
            </a:r>
            <a:r>
              <a:rPr lang="pl-PL" dirty="0" err="1" smtClean="0"/>
              <a:t>in</a:t>
            </a:r>
            <a:r>
              <a:rPr lang="pl-PL" dirty="0" smtClean="0"/>
              <a:t> krewa </a:t>
            </a:r>
            <a:endParaRPr lang="pl-PL" dirty="0"/>
          </a:p>
        </p:txBody>
      </p:sp>
      <p:sp>
        <p:nvSpPr>
          <p:cNvPr id="3" name="Symbol zastępczy zawartości 2"/>
          <p:cNvSpPr>
            <a:spLocks noGrp="1"/>
          </p:cNvSpPr>
          <p:nvPr>
            <p:ph idx="1"/>
          </p:nvPr>
        </p:nvSpPr>
        <p:spPr/>
        <p:txBody>
          <a:bodyPr/>
          <a:lstStyle/>
          <a:p>
            <a:pPr>
              <a:buNone/>
            </a:pPr>
            <a:r>
              <a:rPr lang="en-US" dirty="0" smtClean="0"/>
              <a:t>Poland had personal union with Lithuanian Kingdom since 1385 to 1569</a:t>
            </a:r>
            <a:r>
              <a:rPr lang="pl-PL" dirty="0" smtClean="0"/>
              <a:t> …</a:t>
            </a:r>
            <a:endParaRPr lang="pl-PL" dirty="0"/>
          </a:p>
        </p:txBody>
      </p:sp>
      <p:pic>
        <p:nvPicPr>
          <p:cNvPr id="5121" name="Picture 1" descr="C:\Users\Beata Latacz\Desktop\905px-Unia_w_Krewie.jpg"/>
          <p:cNvPicPr>
            <a:picLocks noChangeAspect="1" noChangeArrowheads="1"/>
          </p:cNvPicPr>
          <p:nvPr/>
        </p:nvPicPr>
        <p:blipFill>
          <a:blip r:embed="rId2"/>
          <a:srcRect/>
          <a:stretch>
            <a:fillRect/>
          </a:stretch>
        </p:blipFill>
        <p:spPr bwMode="auto">
          <a:xfrm>
            <a:off x="3000364" y="2928934"/>
            <a:ext cx="3228988" cy="36539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Parliaments</a:t>
            </a:r>
            <a:r>
              <a:rPr lang="pl-PL" dirty="0" smtClean="0"/>
              <a:t> and </a:t>
            </a:r>
            <a:r>
              <a:rPr lang="pl-PL" dirty="0" err="1" smtClean="0"/>
              <a:t>political</a:t>
            </a:r>
            <a:r>
              <a:rPr lang="pl-PL" dirty="0" smtClean="0"/>
              <a:t> system</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err="1" smtClean="0"/>
              <a:t>Parliaments</a:t>
            </a:r>
            <a:r>
              <a:rPr lang="pl-PL" dirty="0" smtClean="0"/>
              <a:t> </a:t>
            </a:r>
            <a:r>
              <a:rPr lang="pl-PL" dirty="0" err="1" smtClean="0"/>
              <a:t>were</a:t>
            </a:r>
            <a:r>
              <a:rPr lang="pl-PL" dirty="0" smtClean="0"/>
              <a:t> popular </a:t>
            </a:r>
            <a:r>
              <a:rPr lang="pl-PL" dirty="0" err="1" smtClean="0"/>
              <a:t>way</a:t>
            </a:r>
            <a:r>
              <a:rPr lang="pl-PL" dirty="0" smtClean="0"/>
              <a:t> of </a:t>
            </a:r>
            <a:r>
              <a:rPr lang="pl-PL" dirty="0" err="1" smtClean="0"/>
              <a:t>debating</a:t>
            </a:r>
            <a:r>
              <a:rPr lang="pl-PL" dirty="0" smtClean="0"/>
              <a:t> </a:t>
            </a:r>
            <a:r>
              <a:rPr lang="pl-PL" dirty="0" err="1" smtClean="0"/>
              <a:t>mainly</a:t>
            </a:r>
            <a:r>
              <a:rPr lang="pl-PL" dirty="0" smtClean="0"/>
              <a:t> </a:t>
            </a:r>
            <a:r>
              <a:rPr lang="pl-PL" dirty="0" err="1" smtClean="0"/>
              <a:t>about</a:t>
            </a:r>
            <a:r>
              <a:rPr lang="pl-PL" dirty="0" smtClean="0"/>
              <a:t> </a:t>
            </a:r>
            <a:r>
              <a:rPr lang="pl-PL" dirty="0" err="1" smtClean="0"/>
              <a:t>money</a:t>
            </a:r>
            <a:r>
              <a:rPr lang="pl-PL" dirty="0" smtClean="0"/>
              <a:t> , law and </a:t>
            </a:r>
            <a:r>
              <a:rPr lang="pl-PL" dirty="0" err="1" smtClean="0"/>
              <a:t>both</a:t>
            </a:r>
            <a:r>
              <a:rPr lang="pl-PL" dirty="0" smtClean="0"/>
              <a:t> </a:t>
            </a:r>
            <a:r>
              <a:rPr lang="pl-PL" dirty="0" err="1" smtClean="0"/>
              <a:t>domestic</a:t>
            </a:r>
            <a:r>
              <a:rPr lang="pl-PL" dirty="0" smtClean="0"/>
              <a:t> and </a:t>
            </a:r>
            <a:r>
              <a:rPr lang="pl-PL" dirty="0" err="1" smtClean="0"/>
              <a:t>external</a:t>
            </a:r>
            <a:r>
              <a:rPr lang="pl-PL" dirty="0" smtClean="0"/>
              <a:t> </a:t>
            </a:r>
            <a:r>
              <a:rPr lang="pl-PL" dirty="0" err="1" smtClean="0"/>
              <a:t>policy</a:t>
            </a:r>
            <a:r>
              <a:rPr lang="pl-PL" dirty="0" smtClean="0"/>
              <a:t>. </a:t>
            </a:r>
          </a:p>
          <a:p>
            <a:pPr>
              <a:buNone/>
            </a:pPr>
            <a:r>
              <a:rPr lang="pl-PL" dirty="0" smtClean="0"/>
              <a:t> 	</a:t>
            </a:r>
            <a:r>
              <a:rPr lang="pl-PL" dirty="0" err="1" smtClean="0"/>
              <a:t>Who</a:t>
            </a:r>
            <a:r>
              <a:rPr lang="pl-PL" dirty="0" smtClean="0"/>
              <a:t> </a:t>
            </a:r>
            <a:r>
              <a:rPr lang="pl-PL" dirty="0" err="1" smtClean="0"/>
              <a:t>took</a:t>
            </a:r>
            <a:r>
              <a:rPr lang="pl-PL" dirty="0" smtClean="0"/>
              <a:t> part ? – King </a:t>
            </a:r>
            <a:r>
              <a:rPr lang="pl-PL" dirty="0" err="1" smtClean="0"/>
              <a:t>obviously</a:t>
            </a:r>
            <a:r>
              <a:rPr lang="pl-PL" dirty="0" smtClean="0"/>
              <a:t> </a:t>
            </a:r>
            <a:r>
              <a:rPr lang="pl-PL" dirty="0" err="1" smtClean="0"/>
              <a:t>with</a:t>
            </a:r>
            <a:r>
              <a:rPr lang="pl-PL" dirty="0" smtClean="0"/>
              <a:t> </a:t>
            </a:r>
            <a:r>
              <a:rPr lang="pl-PL" dirty="0" err="1" smtClean="0"/>
              <a:t>magnates</a:t>
            </a:r>
            <a:r>
              <a:rPr lang="pl-PL" dirty="0" smtClean="0"/>
              <a:t> and </a:t>
            </a:r>
            <a:r>
              <a:rPr lang="pl-PL" dirty="0" err="1" smtClean="0"/>
              <a:t>knighthood</a:t>
            </a:r>
            <a:r>
              <a:rPr lang="pl-PL" dirty="0" smtClean="0"/>
              <a:t>.</a:t>
            </a:r>
          </a:p>
          <a:p>
            <a:r>
              <a:rPr lang="pl-PL" dirty="0" err="1" smtClean="0"/>
              <a:t>Speaking</a:t>
            </a:r>
            <a:r>
              <a:rPr lang="pl-PL" dirty="0" smtClean="0"/>
              <a:t> of </a:t>
            </a:r>
            <a:r>
              <a:rPr lang="pl-PL" dirty="0" err="1" smtClean="0"/>
              <a:t>which</a:t>
            </a:r>
            <a:r>
              <a:rPr lang="pl-PL" dirty="0" smtClean="0"/>
              <a:t> – </a:t>
            </a:r>
            <a:r>
              <a:rPr lang="pl-PL" dirty="0" err="1" smtClean="0"/>
              <a:t>There</a:t>
            </a:r>
            <a:r>
              <a:rPr lang="pl-PL" dirty="0" smtClean="0"/>
              <a:t> was one </a:t>
            </a:r>
            <a:r>
              <a:rPr lang="pl-PL" dirty="0" err="1" smtClean="0"/>
              <a:t>division</a:t>
            </a:r>
            <a:r>
              <a:rPr lang="pl-PL" dirty="0" smtClean="0"/>
              <a:t> </a:t>
            </a:r>
            <a:r>
              <a:rPr lang="pl-PL" dirty="0" err="1" smtClean="0"/>
              <a:t>which</a:t>
            </a:r>
            <a:r>
              <a:rPr lang="pl-PL" dirty="0" smtClean="0"/>
              <a:t> </a:t>
            </a:r>
            <a:r>
              <a:rPr lang="pl-PL" dirty="0" err="1" smtClean="0"/>
              <a:t>distributed</a:t>
            </a:r>
            <a:r>
              <a:rPr lang="pl-PL" dirty="0" smtClean="0"/>
              <a:t> </a:t>
            </a:r>
            <a:r>
              <a:rPr lang="pl-PL" dirty="0" err="1" smtClean="0"/>
              <a:t>people</a:t>
            </a:r>
            <a:r>
              <a:rPr lang="pl-PL" dirty="0" smtClean="0"/>
              <a:t> </a:t>
            </a:r>
            <a:r>
              <a:rPr lang="pl-PL" dirty="0" err="1" smtClean="0"/>
              <a:t>in</a:t>
            </a:r>
            <a:r>
              <a:rPr lang="pl-PL" dirty="0" smtClean="0"/>
              <a:t> 3 </a:t>
            </a:r>
            <a:r>
              <a:rPr lang="pl-PL" dirty="0" err="1" smtClean="0"/>
              <a:t>groups</a:t>
            </a:r>
            <a:r>
              <a:rPr lang="pl-PL" dirty="0" smtClean="0"/>
              <a:t> :</a:t>
            </a:r>
          </a:p>
          <a:p>
            <a:pPr>
              <a:buNone/>
            </a:pPr>
            <a:r>
              <a:rPr lang="pl-PL" dirty="0" smtClean="0"/>
              <a:t>-</a:t>
            </a:r>
            <a:r>
              <a:rPr lang="pl-PL" dirty="0" err="1" smtClean="0"/>
              <a:t>Priesthood</a:t>
            </a:r>
            <a:r>
              <a:rPr lang="pl-PL" dirty="0" smtClean="0"/>
              <a:t>,</a:t>
            </a:r>
          </a:p>
          <a:p>
            <a:pPr>
              <a:buNone/>
            </a:pPr>
            <a:r>
              <a:rPr lang="pl-PL" dirty="0" smtClean="0"/>
              <a:t>-</a:t>
            </a:r>
            <a:r>
              <a:rPr lang="pl-PL" dirty="0" err="1" smtClean="0"/>
              <a:t>Knighthood</a:t>
            </a:r>
            <a:r>
              <a:rPr lang="pl-PL" dirty="0" smtClean="0"/>
              <a:t>,</a:t>
            </a:r>
          </a:p>
          <a:p>
            <a:pPr>
              <a:buNone/>
            </a:pPr>
            <a:r>
              <a:rPr lang="pl-PL" dirty="0" smtClean="0"/>
              <a:t>-Middle </a:t>
            </a:r>
            <a:r>
              <a:rPr lang="pl-PL" dirty="0" err="1" smtClean="0"/>
              <a:t>class</a:t>
            </a:r>
            <a:r>
              <a:rPr lang="pl-PL" dirty="0" smtClean="0"/>
              <a:t>.</a:t>
            </a:r>
          </a:p>
          <a:p>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Economy</a:t>
            </a:r>
            <a:endParaRPr lang="pl-PL" dirty="0"/>
          </a:p>
        </p:txBody>
      </p:sp>
      <p:sp>
        <p:nvSpPr>
          <p:cNvPr id="3" name="Symbol zastępczy zawartości 2"/>
          <p:cNvSpPr>
            <a:spLocks noGrp="1"/>
          </p:cNvSpPr>
          <p:nvPr>
            <p:ph idx="1"/>
          </p:nvPr>
        </p:nvSpPr>
        <p:spPr/>
        <p:txBody>
          <a:bodyPr/>
          <a:lstStyle/>
          <a:p>
            <a:r>
              <a:rPr lang="en-US" dirty="0" smtClean="0"/>
              <a:t>In the 15th century, there was a rapid development of art and culture. At that time, Poland was at peak moment in terms of economy and importance on the international arena. Farms and </a:t>
            </a:r>
            <a:r>
              <a:rPr lang="en-US" dirty="0" err="1" smtClean="0"/>
              <a:t>kmie</a:t>
            </a:r>
            <a:r>
              <a:rPr lang="pl-PL" dirty="0" smtClean="0"/>
              <a:t>c</a:t>
            </a:r>
            <a:r>
              <a:rPr lang="en-US" dirty="0" smtClean="0"/>
              <a:t>e </a:t>
            </a:r>
            <a:r>
              <a:rPr lang="en-US" dirty="0" smtClean="0"/>
              <a:t>farms were of great importance for the Polish economy, while the revolution in prices that took place in Europe at that time meant that the craft lost its value and was not very profitable.</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Economy</a:t>
            </a:r>
            <a:endParaRPr lang="pl-PL" dirty="0"/>
          </a:p>
        </p:txBody>
      </p:sp>
      <p:sp>
        <p:nvSpPr>
          <p:cNvPr id="3" name="Symbol zastępczy zawartości 2"/>
          <p:cNvSpPr>
            <a:spLocks noGrp="1"/>
          </p:cNvSpPr>
          <p:nvPr>
            <p:ph idx="1"/>
          </p:nvPr>
        </p:nvSpPr>
        <p:spPr/>
        <p:txBody>
          <a:bodyPr/>
          <a:lstStyle/>
          <a:p>
            <a:r>
              <a:rPr lang="pl-PL" dirty="0" smtClean="0"/>
              <a:t>Poland was center of </a:t>
            </a:r>
            <a:r>
              <a:rPr lang="pl-PL" dirty="0" err="1" smtClean="0"/>
              <a:t>European</a:t>
            </a:r>
            <a:r>
              <a:rPr lang="pl-PL" dirty="0" smtClean="0"/>
              <a:t> </a:t>
            </a:r>
            <a:r>
              <a:rPr lang="pl-PL" dirty="0" err="1" smtClean="0"/>
              <a:t>busienss</a:t>
            </a:r>
            <a:r>
              <a:rPr lang="pl-PL" dirty="0" smtClean="0"/>
              <a:t> , </a:t>
            </a:r>
            <a:r>
              <a:rPr lang="pl-PL" dirty="0" err="1" smtClean="0"/>
              <a:t>with</a:t>
            </a:r>
            <a:r>
              <a:rPr lang="pl-PL" dirty="0" smtClean="0"/>
              <a:t> many trade </a:t>
            </a:r>
            <a:r>
              <a:rPr lang="pl-PL" dirty="0" err="1" smtClean="0"/>
              <a:t>routes</a:t>
            </a:r>
            <a:r>
              <a:rPr lang="pl-PL" dirty="0" smtClean="0"/>
              <a:t> . </a:t>
            </a:r>
          </a:p>
          <a:p>
            <a:endParaRPr lang="pl-PL" dirty="0"/>
          </a:p>
        </p:txBody>
      </p:sp>
      <p:pic>
        <p:nvPicPr>
          <p:cNvPr id="4098" name="Picture 2" descr="C:\Users\Beata Latacz\Desktop\pobrane.jpg"/>
          <p:cNvPicPr>
            <a:picLocks noChangeAspect="1" noChangeArrowheads="1"/>
          </p:cNvPicPr>
          <p:nvPr/>
        </p:nvPicPr>
        <p:blipFill>
          <a:blip r:embed="rId2"/>
          <a:srcRect/>
          <a:stretch>
            <a:fillRect/>
          </a:stretch>
        </p:blipFill>
        <p:spPr bwMode="auto">
          <a:xfrm>
            <a:off x="1785918" y="2643182"/>
            <a:ext cx="5357850" cy="37246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eata Latacz\Desktop\lapislazuli.jpg"/>
          <p:cNvPicPr>
            <a:picLocks noChangeAspect="1" noChangeArrowheads="1"/>
          </p:cNvPicPr>
          <p:nvPr/>
        </p:nvPicPr>
        <p:blipFill>
          <a:blip r:embed="rId2"/>
          <a:srcRect/>
          <a:stretch>
            <a:fillRect/>
          </a:stretch>
        </p:blipFill>
        <p:spPr bwMode="auto">
          <a:xfrm>
            <a:off x="2428860" y="3929066"/>
            <a:ext cx="3990471" cy="2642711"/>
          </a:xfrm>
          <a:prstGeom prst="rect">
            <a:avLst/>
          </a:prstGeom>
          <a:noFill/>
        </p:spPr>
      </p:pic>
      <p:sp>
        <p:nvSpPr>
          <p:cNvPr id="2" name="Tytuł 1"/>
          <p:cNvSpPr>
            <a:spLocks noGrp="1"/>
          </p:cNvSpPr>
          <p:nvPr>
            <p:ph type="title"/>
          </p:nvPr>
        </p:nvSpPr>
        <p:spPr/>
        <p:txBody>
          <a:bodyPr/>
          <a:lstStyle/>
          <a:p>
            <a:r>
              <a:rPr lang="pl-PL" dirty="0" smtClean="0"/>
              <a:t>Development of </a:t>
            </a:r>
            <a:r>
              <a:rPr lang="pl-PL" dirty="0" err="1" smtClean="0"/>
              <a:t>writing</a:t>
            </a:r>
            <a:endParaRPr lang="pl-PL" dirty="0"/>
          </a:p>
        </p:txBody>
      </p:sp>
      <p:sp>
        <p:nvSpPr>
          <p:cNvPr id="3" name="Symbol zastępczy zawartości 2"/>
          <p:cNvSpPr>
            <a:spLocks noGrp="1"/>
          </p:cNvSpPr>
          <p:nvPr>
            <p:ph idx="1"/>
          </p:nvPr>
        </p:nvSpPr>
        <p:spPr>
          <a:xfrm>
            <a:off x="457200" y="1285860"/>
            <a:ext cx="8686800" cy="4525963"/>
          </a:xfrm>
        </p:spPr>
        <p:txBody>
          <a:bodyPr/>
          <a:lstStyle/>
          <a:p>
            <a:r>
              <a:rPr lang="pl-PL" dirty="0" err="1" smtClean="0"/>
              <a:t>Traditional</a:t>
            </a:r>
            <a:r>
              <a:rPr lang="pl-PL" dirty="0" smtClean="0"/>
              <a:t> </a:t>
            </a:r>
            <a:r>
              <a:rPr lang="pl-PL" dirty="0" err="1" smtClean="0"/>
              <a:t>writing</a:t>
            </a:r>
            <a:r>
              <a:rPr lang="pl-PL" dirty="0" smtClean="0"/>
              <a:t> was </a:t>
            </a:r>
            <a:r>
              <a:rPr lang="pl-PL" dirty="0" err="1" smtClean="0"/>
              <a:t>used</a:t>
            </a:r>
            <a:r>
              <a:rPr lang="pl-PL" dirty="0" smtClean="0"/>
              <a:t> by </a:t>
            </a:r>
            <a:r>
              <a:rPr lang="pl-PL" dirty="0" err="1" smtClean="0"/>
              <a:t>the</a:t>
            </a:r>
            <a:r>
              <a:rPr lang="pl-PL" dirty="0" smtClean="0"/>
              <a:t> </a:t>
            </a:r>
            <a:r>
              <a:rPr lang="pl-PL" dirty="0" err="1" smtClean="0"/>
              <a:t>church</a:t>
            </a:r>
            <a:r>
              <a:rPr lang="pl-PL" dirty="0" smtClean="0"/>
              <a:t> </a:t>
            </a:r>
            <a:r>
              <a:rPr lang="pl-PL" dirty="0" err="1" smtClean="0"/>
              <a:t>in</a:t>
            </a:r>
            <a:r>
              <a:rPr lang="pl-PL" dirty="0" smtClean="0"/>
              <a:t> </a:t>
            </a:r>
            <a:r>
              <a:rPr lang="pl-PL" dirty="0" err="1" smtClean="0"/>
              <a:t>its</a:t>
            </a:r>
            <a:r>
              <a:rPr lang="pl-PL" dirty="0" smtClean="0"/>
              <a:t> </a:t>
            </a:r>
            <a:r>
              <a:rPr lang="pl-PL" dirty="0" err="1" smtClean="0"/>
              <a:t>activities</a:t>
            </a:r>
            <a:r>
              <a:rPr lang="pl-PL" dirty="0" smtClean="0"/>
              <a:t>, </a:t>
            </a:r>
            <a:r>
              <a:rPr lang="pl-PL" dirty="0" err="1" smtClean="0"/>
              <a:t>while</a:t>
            </a:r>
            <a:r>
              <a:rPr lang="pl-PL" dirty="0" smtClean="0"/>
              <a:t> </a:t>
            </a:r>
            <a:r>
              <a:rPr lang="pl-PL" dirty="0" err="1" smtClean="0"/>
              <a:t>in</a:t>
            </a:r>
            <a:r>
              <a:rPr lang="pl-PL" dirty="0" smtClean="0"/>
              <a:t> </a:t>
            </a:r>
            <a:r>
              <a:rPr lang="pl-PL" dirty="0" err="1" smtClean="0"/>
              <a:t>the</a:t>
            </a:r>
            <a:r>
              <a:rPr lang="pl-PL" dirty="0" smtClean="0"/>
              <a:t> 14th and 15th </a:t>
            </a:r>
            <a:r>
              <a:rPr lang="pl-PL" dirty="0" err="1" smtClean="0"/>
              <a:t>centuries</a:t>
            </a:r>
            <a:r>
              <a:rPr lang="pl-PL" dirty="0" smtClean="0"/>
              <a:t> </a:t>
            </a:r>
            <a:r>
              <a:rPr lang="pl-PL" dirty="0" err="1" smtClean="0"/>
              <a:t>the</a:t>
            </a:r>
            <a:r>
              <a:rPr lang="pl-PL" dirty="0" smtClean="0"/>
              <a:t> role of </a:t>
            </a:r>
            <a:r>
              <a:rPr lang="pl-PL" dirty="0" err="1" smtClean="0"/>
              <a:t>writing</a:t>
            </a:r>
            <a:r>
              <a:rPr lang="pl-PL" dirty="0" smtClean="0"/>
              <a:t> </a:t>
            </a:r>
            <a:r>
              <a:rPr lang="pl-PL" dirty="0" err="1" smtClean="0"/>
              <a:t>in</a:t>
            </a:r>
            <a:r>
              <a:rPr lang="pl-PL" dirty="0" smtClean="0"/>
              <a:t> </a:t>
            </a:r>
            <a:r>
              <a:rPr lang="pl-PL" dirty="0" err="1" smtClean="0"/>
              <a:t>politics</a:t>
            </a:r>
            <a:r>
              <a:rPr lang="pl-PL" dirty="0" smtClean="0"/>
              <a:t> and </a:t>
            </a:r>
            <a:r>
              <a:rPr lang="pl-PL" dirty="0" err="1" smtClean="0"/>
              <a:t>administration</a:t>
            </a:r>
            <a:r>
              <a:rPr lang="pl-PL" dirty="0" smtClean="0"/>
              <a:t> </a:t>
            </a:r>
            <a:r>
              <a:rPr lang="pl-PL" dirty="0" err="1" smtClean="0"/>
              <a:t>increased</a:t>
            </a:r>
            <a:r>
              <a:rPr lang="pl-PL" dirty="0" smtClean="0"/>
              <a:t>, </a:t>
            </a:r>
            <a:r>
              <a:rPr lang="pl-PL" dirty="0" err="1" smtClean="0"/>
              <a:t>which</a:t>
            </a:r>
            <a:r>
              <a:rPr lang="pl-PL" dirty="0" smtClean="0"/>
              <a:t> </a:t>
            </a:r>
            <a:r>
              <a:rPr lang="pl-PL" dirty="0" err="1" smtClean="0"/>
              <a:t>contributed</a:t>
            </a:r>
            <a:r>
              <a:rPr lang="pl-PL" dirty="0" smtClean="0"/>
              <a:t> to </a:t>
            </a:r>
            <a:r>
              <a:rPr lang="pl-PL" dirty="0" err="1" smtClean="0"/>
              <a:t>the</a:t>
            </a:r>
            <a:r>
              <a:rPr lang="pl-PL" dirty="0" smtClean="0"/>
              <a:t> development of </a:t>
            </a:r>
            <a:r>
              <a:rPr lang="pl-PL" dirty="0" err="1" smtClean="0"/>
              <a:t>education</a:t>
            </a:r>
            <a:r>
              <a:rPr lang="pl-PL" dirty="0" smtClean="0"/>
              <a:t>.</a:t>
            </a:r>
          </a:p>
          <a:p>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104</TotalTime>
  <Words>267</Words>
  <Application>Microsoft Office PowerPoint</Application>
  <PresentationFormat>Pokaz na ekranie (4:3)</PresentationFormat>
  <Paragraphs>28</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Wędrówka</vt:lpstr>
      <vt:lpstr>year  1453  and XV century in poland </vt:lpstr>
      <vt:lpstr>  Jagielonian dynasty</vt:lpstr>
      <vt:lpstr>Political situation</vt:lpstr>
      <vt:lpstr>Slajd 4</vt:lpstr>
      <vt:lpstr>Union in krewa </vt:lpstr>
      <vt:lpstr>Parliaments and political system</vt:lpstr>
      <vt:lpstr>Economy</vt:lpstr>
      <vt:lpstr>Economy</vt:lpstr>
      <vt:lpstr>Development of writing</vt:lpstr>
      <vt:lpstr>Slajd 10</vt:lpstr>
      <vt:lpstr>ART- Gothic Architecture </vt:lpstr>
      <vt:lpstr>Epitafium Kallimacha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1453  and XV century in poland</dc:title>
  <dc:creator>Beata Latacz</dc:creator>
  <cp:lastModifiedBy>Beata Latacz</cp:lastModifiedBy>
  <cp:revision>12</cp:revision>
  <dcterms:created xsi:type="dcterms:W3CDTF">2021-03-19T10:17:53Z</dcterms:created>
  <dcterms:modified xsi:type="dcterms:W3CDTF">2021-03-22T11:00:57Z</dcterms:modified>
</cp:coreProperties>
</file>